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3" r:id="rId1"/>
    <p:sldMasterId id="2147483655" r:id="rId2"/>
    <p:sldMasterId id="2147483657" r:id="rId3"/>
    <p:sldMasterId id="2147483659" r:id="rId4"/>
    <p:sldMasterId id="2147483660" r:id="rId5"/>
  </p:sldMasterIdLst>
  <p:sldIdLst>
    <p:sldId id="275" r:id="rId6"/>
    <p:sldId id="256" r:id="rId7"/>
    <p:sldId id="257" r:id="rId8"/>
    <p:sldId id="258" r:id="rId9"/>
    <p:sldId id="259" r:id="rId10"/>
    <p:sldId id="260" r:id="rId11"/>
    <p:sldId id="279"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6" r:id="rId26"/>
    <p:sldId id="277" r:id="rId27"/>
    <p:sldId id="278" r:id="rId28"/>
    <p:sldId id="280" r:id="rId29"/>
    <p:sldId id="281" r:id="rId30"/>
    <p:sldId id="282" r:id="rId31"/>
    <p:sldId id="283" r:id="rId32"/>
    <p:sldId id="284" r:id="rId33"/>
    <p:sldId id="285" r:id="rId34"/>
    <p:sldId id="286" r:id="rId35"/>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216" autoAdjust="0"/>
    <p:restoredTop sz="94660"/>
  </p:normalViewPr>
  <p:slideViewPr>
    <p:cSldViewPr>
      <p:cViewPr varScale="1">
        <p:scale>
          <a:sx n="66" d="100"/>
          <a:sy n="66" d="100"/>
        </p:scale>
        <p:origin x="-1722"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slide" Target="slides/slide29.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9218" name="Group 2"/>
          <p:cNvGrpSpPr>
            <a:grpSpLocks/>
          </p:cNvGrpSpPr>
          <p:nvPr/>
        </p:nvGrpSpPr>
        <p:grpSpPr bwMode="auto">
          <a:xfrm>
            <a:off x="1658938" y="1600200"/>
            <a:ext cx="6837362" cy="3200400"/>
            <a:chOff x="1045" y="1008"/>
            <a:chExt cx="4307" cy="2016"/>
          </a:xfrm>
        </p:grpSpPr>
        <p:sp>
          <p:nvSpPr>
            <p:cNvPr id="9219" name="Oval 3"/>
            <p:cNvSpPr>
              <a:spLocks noChangeArrowheads="1"/>
            </p:cNvSpPr>
            <p:nvPr/>
          </p:nvSpPr>
          <p:spPr bwMode="hidden">
            <a:xfrm flipH="1">
              <a:off x="4392" y="1008"/>
              <a:ext cx="960" cy="96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zh-CN" sz="2400">
                <a:latin typeface="Times New Roman" panose="02020603050405020304" pitchFamily="18" charset="0"/>
              </a:endParaRPr>
            </a:p>
          </p:txBody>
        </p:sp>
        <p:sp>
          <p:nvSpPr>
            <p:cNvPr id="9220" name="Oval 4"/>
            <p:cNvSpPr>
              <a:spLocks noChangeArrowheads="1"/>
            </p:cNvSpPr>
            <p:nvPr/>
          </p:nvSpPr>
          <p:spPr bwMode="hidden">
            <a:xfrm flipH="1">
              <a:off x="3264" y="1008"/>
              <a:ext cx="960" cy="960"/>
            </a:xfrm>
            <a:prstGeom prst="ellipse">
              <a:avLst/>
            </a:prstGeom>
            <a:solidFill>
              <a:schemeClr val="accent2"/>
            </a:solidFill>
            <a:ln>
              <a:noFill/>
            </a:ln>
            <a:effectLst/>
            <a:extLst>
              <a:ext uri="{91240B29-F687-4F45-9708-019B960494DF}">
                <a14:hiddenLine xmlns:a14="http://schemas.microsoft.com/office/drawing/2010/main" w="9525">
                  <a:solidFill>
                    <a:schemeClr val="accent2"/>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zh-CN" sz="2400">
                <a:latin typeface="Times New Roman" panose="02020603050405020304" pitchFamily="18" charset="0"/>
              </a:endParaRPr>
            </a:p>
          </p:txBody>
        </p:sp>
        <p:sp>
          <p:nvSpPr>
            <p:cNvPr id="9221" name="Oval 5"/>
            <p:cNvSpPr>
              <a:spLocks noChangeArrowheads="1"/>
            </p:cNvSpPr>
            <p:nvPr/>
          </p:nvSpPr>
          <p:spPr bwMode="hidden">
            <a:xfrm flipH="1">
              <a:off x="2136" y="1008"/>
              <a:ext cx="960" cy="960"/>
            </a:xfrm>
            <a:prstGeom prst="ellipse">
              <a:avLst/>
            </a:prstGeom>
            <a:noFill/>
            <a:ln w="28575">
              <a:solidFill>
                <a:schemeClr val="accent2"/>
              </a:solidFill>
              <a:round/>
              <a:headEnd/>
              <a:tailEnd/>
            </a:ln>
            <a:effectLst/>
            <a:extLst>
              <a:ext uri="{909E8E84-426E-40DD-AFC4-6F175D3DCCD1}">
                <a14:hiddenFill xmlns:a14="http://schemas.microsoft.com/office/drawing/2010/main">
                  <a:solidFill>
                    <a:srgbClr val="E0E0F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zh-CN" sz="2400">
                <a:latin typeface="Times New Roman" panose="02020603050405020304" pitchFamily="18" charset="0"/>
              </a:endParaRPr>
            </a:p>
          </p:txBody>
        </p:sp>
        <p:sp>
          <p:nvSpPr>
            <p:cNvPr id="9222" name="Oval 6"/>
            <p:cNvSpPr>
              <a:spLocks noChangeArrowheads="1"/>
            </p:cNvSpPr>
            <p:nvPr/>
          </p:nvSpPr>
          <p:spPr bwMode="hidden">
            <a:xfrm flipH="1">
              <a:off x="2136" y="2064"/>
              <a:ext cx="960" cy="960"/>
            </a:xfrm>
            <a:prstGeom prst="ellipse">
              <a:avLst/>
            </a:prstGeom>
            <a:solidFill>
              <a:schemeClr val="accent2"/>
            </a:solidFill>
            <a:ln>
              <a:noFill/>
            </a:ln>
            <a:effectLst/>
            <a:extLst>
              <a:ext uri="{91240B29-F687-4F45-9708-019B960494DF}">
                <a14:hiddenLine xmlns:a14="http://schemas.microsoft.com/office/drawing/2010/main" w="28575">
                  <a:solidFill>
                    <a:schemeClr val="accent2"/>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zh-CN" sz="2400">
                <a:latin typeface="Times New Roman" panose="02020603050405020304" pitchFamily="18" charset="0"/>
              </a:endParaRPr>
            </a:p>
          </p:txBody>
        </p:sp>
        <p:sp>
          <p:nvSpPr>
            <p:cNvPr id="9223" name="Oval 7"/>
            <p:cNvSpPr>
              <a:spLocks noChangeArrowheads="1"/>
            </p:cNvSpPr>
            <p:nvPr/>
          </p:nvSpPr>
          <p:spPr bwMode="hidden">
            <a:xfrm flipH="1">
              <a:off x="1045" y="2064"/>
              <a:ext cx="960" cy="960"/>
            </a:xfrm>
            <a:prstGeom prst="ellipse">
              <a:avLst/>
            </a:prstGeom>
            <a:solidFill>
              <a:schemeClr val="accent2"/>
            </a:solidFill>
            <a:ln>
              <a:noFill/>
            </a:ln>
            <a:effectLst/>
            <a:extLst>
              <a:ext uri="{91240B29-F687-4F45-9708-019B960494DF}">
                <a14:hiddenLine xmlns:a14="http://schemas.microsoft.com/office/drawing/2010/main" w="9525">
                  <a:solidFill>
                    <a:schemeClr val="accent2"/>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zh-CN" sz="2400">
                <a:latin typeface="Times New Roman" panose="02020603050405020304" pitchFamily="18" charset="0"/>
              </a:endParaRPr>
            </a:p>
          </p:txBody>
        </p:sp>
        <p:sp>
          <p:nvSpPr>
            <p:cNvPr id="9224" name="Oval 8"/>
            <p:cNvSpPr>
              <a:spLocks noChangeArrowheads="1"/>
            </p:cNvSpPr>
            <p:nvPr/>
          </p:nvSpPr>
          <p:spPr bwMode="hidden">
            <a:xfrm flipH="1">
              <a:off x="4392" y="2064"/>
              <a:ext cx="960" cy="960"/>
            </a:xfrm>
            <a:prstGeom prst="ellipse">
              <a:avLst/>
            </a:prstGeom>
            <a:noFill/>
            <a:ln w="28575">
              <a:solidFill>
                <a:schemeClr val="accent2"/>
              </a:solidFill>
              <a:round/>
              <a:headEnd/>
              <a:tailEnd/>
            </a:ln>
            <a:effectLst/>
            <a:extLst>
              <a:ext uri="{909E8E84-426E-40DD-AFC4-6F175D3DCCD1}">
                <a14:hiddenFill xmlns:a14="http://schemas.microsoft.com/office/drawing/2010/main">
                  <a:solidFill>
                    <a:srgbClr val="E0E0F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zh-CN" sz="2400">
                <a:latin typeface="Times New Roman" panose="02020603050405020304" pitchFamily="18" charset="0"/>
              </a:endParaRPr>
            </a:p>
          </p:txBody>
        </p:sp>
      </p:grpSp>
      <p:sp>
        <p:nvSpPr>
          <p:cNvPr id="9225" name="Rectangle 9"/>
          <p:cNvSpPr>
            <a:spLocks noGrp="1" noChangeArrowheads="1"/>
          </p:cNvSpPr>
          <p:nvPr>
            <p:ph type="dt" sz="half" idx="2"/>
          </p:nvPr>
        </p:nvSpPr>
        <p:spPr/>
        <p:txBody>
          <a:bodyPr/>
          <a:lstStyle>
            <a:lvl1pPr>
              <a:defRPr/>
            </a:lvl1pPr>
          </a:lstStyle>
          <a:p>
            <a:endParaRPr lang="en-US" altLang="zh-CN"/>
          </a:p>
        </p:txBody>
      </p:sp>
      <p:sp>
        <p:nvSpPr>
          <p:cNvPr id="9226" name="Rectangle 10"/>
          <p:cNvSpPr>
            <a:spLocks noGrp="1" noChangeArrowheads="1"/>
          </p:cNvSpPr>
          <p:nvPr>
            <p:ph type="ftr" sz="quarter" idx="3"/>
          </p:nvPr>
        </p:nvSpPr>
        <p:spPr/>
        <p:txBody>
          <a:bodyPr/>
          <a:lstStyle>
            <a:lvl1pPr>
              <a:defRPr/>
            </a:lvl1pPr>
          </a:lstStyle>
          <a:p>
            <a:endParaRPr lang="en-US" altLang="zh-CN"/>
          </a:p>
        </p:txBody>
      </p:sp>
      <p:sp>
        <p:nvSpPr>
          <p:cNvPr id="9227" name="Rectangle 11"/>
          <p:cNvSpPr>
            <a:spLocks noGrp="1" noChangeArrowheads="1"/>
          </p:cNvSpPr>
          <p:nvPr>
            <p:ph type="sldNum" sz="quarter" idx="4"/>
          </p:nvPr>
        </p:nvSpPr>
        <p:spPr/>
        <p:txBody>
          <a:bodyPr/>
          <a:lstStyle>
            <a:lvl1pPr>
              <a:defRPr/>
            </a:lvl1pPr>
          </a:lstStyle>
          <a:p>
            <a:fld id="{26C5370B-5111-4783-8487-67F8A17B8091}" type="slidenum">
              <a:rPr lang="en-US" altLang="zh-CN"/>
              <a:pPr/>
              <a:t>‹#›</a:t>
            </a:fld>
            <a:endParaRPr lang="en-US" altLang="zh-CN"/>
          </a:p>
        </p:txBody>
      </p:sp>
      <p:sp>
        <p:nvSpPr>
          <p:cNvPr id="9228" name="Rectangle 12"/>
          <p:cNvSpPr>
            <a:spLocks noGrp="1" noChangeArrowheads="1"/>
          </p:cNvSpPr>
          <p:nvPr>
            <p:ph type="ctrTitle"/>
          </p:nvPr>
        </p:nvSpPr>
        <p:spPr>
          <a:xfrm>
            <a:off x="685800" y="1219200"/>
            <a:ext cx="7772400" cy="1933575"/>
          </a:xfrm>
        </p:spPr>
        <p:txBody>
          <a:bodyPr anchor="b"/>
          <a:lstStyle>
            <a:lvl1pPr algn="r">
              <a:defRPr sz="4400"/>
            </a:lvl1pPr>
          </a:lstStyle>
          <a:p>
            <a:pPr lvl="0"/>
            <a:r>
              <a:rPr lang="zh-CN" altLang="en-US" noProof="0" smtClean="0"/>
              <a:t>单击此处编辑母版标题样式</a:t>
            </a:r>
          </a:p>
        </p:txBody>
      </p:sp>
      <p:sp>
        <p:nvSpPr>
          <p:cNvPr id="9229" name="Rectangle 13"/>
          <p:cNvSpPr>
            <a:spLocks noGrp="1" noChangeArrowheads="1"/>
          </p:cNvSpPr>
          <p:nvPr>
            <p:ph type="subTitle" idx="1"/>
          </p:nvPr>
        </p:nvSpPr>
        <p:spPr>
          <a:xfrm>
            <a:off x="2057400" y="3505200"/>
            <a:ext cx="6400800" cy="1752600"/>
          </a:xfrm>
        </p:spPr>
        <p:txBody>
          <a:bodyPr/>
          <a:lstStyle>
            <a:lvl1pPr marL="0" indent="0" algn="r">
              <a:buFont typeface="Wingdings" panose="05000000000000000000" pitchFamily="2" charset="2"/>
              <a:buNone/>
              <a:defRPr/>
            </a:lvl1pPr>
          </a:lstStyle>
          <a:p>
            <a:pPr lvl="0"/>
            <a:r>
              <a:rPr lang="zh-CN" altLang="en-US" noProof="0" smtClean="0"/>
              <a:t>单击此处编辑母版副标题样式</a:t>
            </a: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88273822-53DD-4B6B-ACFA-EA12CFD2906E}" type="slidenum">
              <a:rPr lang="en-US" altLang="zh-CN"/>
              <a:pPr/>
              <a:t>‹#›</a:t>
            </a:fld>
            <a:endParaRPr lang="en-US" altLang="zh-CN"/>
          </a:p>
        </p:txBody>
      </p:sp>
    </p:spTree>
    <p:extLst>
      <p:ext uri="{BB962C8B-B14F-4D97-AF65-F5344CB8AC3E}">
        <p14:creationId xmlns:p14="http://schemas.microsoft.com/office/powerpoint/2010/main" val="39249464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628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6287"/>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A1661800-752E-4E37-9257-8CE52479F0A5}" type="slidenum">
              <a:rPr lang="en-US" altLang="zh-CN"/>
              <a:pPr/>
              <a:t>‹#›</a:t>
            </a:fld>
            <a:endParaRPr lang="en-US" altLang="zh-CN"/>
          </a:p>
        </p:txBody>
      </p:sp>
    </p:spTree>
    <p:extLst>
      <p:ext uri="{BB962C8B-B14F-4D97-AF65-F5344CB8AC3E}">
        <p14:creationId xmlns:p14="http://schemas.microsoft.com/office/powerpoint/2010/main" val="10608631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16386" name="Group 2"/>
          <p:cNvGrpSpPr>
            <a:grpSpLocks/>
          </p:cNvGrpSpPr>
          <p:nvPr/>
        </p:nvGrpSpPr>
        <p:grpSpPr bwMode="auto">
          <a:xfrm>
            <a:off x="0" y="0"/>
            <a:ext cx="9159875" cy="6858000"/>
            <a:chOff x="0" y="0"/>
            <a:chExt cx="5770" cy="4320"/>
          </a:xfrm>
        </p:grpSpPr>
        <p:sp>
          <p:nvSpPr>
            <p:cNvPr id="16387" name="Rectangle 3"/>
            <p:cNvSpPr>
              <a:spLocks noChangeArrowheads="1"/>
            </p:cNvSpPr>
            <p:nvPr userDrawn="1"/>
          </p:nvSpPr>
          <p:spPr bwMode="hidden">
            <a:xfrm>
              <a:off x="5232" y="1"/>
              <a:ext cx="528" cy="4319"/>
            </a:xfrm>
            <a:prstGeom prst="rect">
              <a:avLst/>
            </a:prstGeom>
            <a:gradFill rotWithShape="0">
              <a:gsLst>
                <a:gs pos="0">
                  <a:schemeClr val="accent2"/>
                </a:gs>
                <a:gs pos="100000">
                  <a:schemeClr val="accent2">
                    <a:gamma/>
                    <a:tint val="94118"/>
                    <a:invGamma/>
                  </a:scheme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6388" name="Rectangle 4"/>
            <p:cNvSpPr>
              <a:spLocks noChangeArrowheads="1"/>
            </p:cNvSpPr>
            <p:nvPr userDrawn="1"/>
          </p:nvSpPr>
          <p:spPr bwMode="hidden">
            <a:xfrm>
              <a:off x="1056" y="0"/>
              <a:ext cx="192" cy="4320"/>
            </a:xfrm>
            <a:prstGeom prst="rect">
              <a:avLst/>
            </a:prstGeom>
            <a:gradFill rotWithShape="0">
              <a:gsLst>
                <a:gs pos="0">
                  <a:schemeClr val="bg1"/>
                </a:gs>
                <a:gs pos="100000">
                  <a:schemeClr val="bg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6389" name="Rectangle 5"/>
            <p:cNvSpPr>
              <a:spLocks noChangeArrowheads="1"/>
            </p:cNvSpPr>
            <p:nvPr userDrawn="1"/>
          </p:nvSpPr>
          <p:spPr bwMode="hidden">
            <a:xfrm>
              <a:off x="1728" y="0"/>
              <a:ext cx="432" cy="4320"/>
            </a:xfrm>
            <a:prstGeom prst="rect">
              <a:avLst/>
            </a:prstGeom>
            <a:gradFill rotWithShape="0">
              <a:gsLst>
                <a:gs pos="0">
                  <a:schemeClr val="bg1"/>
                </a:gs>
                <a:gs pos="100000">
                  <a:schemeClr val="bg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6390" name="Rectangle 6"/>
            <p:cNvSpPr>
              <a:spLocks noChangeArrowheads="1"/>
            </p:cNvSpPr>
            <p:nvPr userDrawn="1"/>
          </p:nvSpPr>
          <p:spPr bwMode="hidden">
            <a:xfrm>
              <a:off x="2256" y="0"/>
              <a:ext cx="240" cy="432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6391" name="Rectangle 7"/>
            <p:cNvSpPr>
              <a:spLocks noChangeArrowheads="1"/>
            </p:cNvSpPr>
            <p:nvPr userDrawn="1"/>
          </p:nvSpPr>
          <p:spPr bwMode="hidden">
            <a:xfrm>
              <a:off x="1344" y="0"/>
              <a:ext cx="384" cy="432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6392" name="Rectangle 8"/>
            <p:cNvSpPr>
              <a:spLocks noChangeArrowheads="1"/>
            </p:cNvSpPr>
            <p:nvPr userDrawn="1"/>
          </p:nvSpPr>
          <p:spPr bwMode="hidden">
            <a:xfrm>
              <a:off x="480" y="0"/>
              <a:ext cx="576" cy="432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6393" name="Rectangle 9"/>
            <p:cNvSpPr>
              <a:spLocks noChangeArrowheads="1"/>
            </p:cNvSpPr>
            <p:nvPr userDrawn="1"/>
          </p:nvSpPr>
          <p:spPr bwMode="hidden">
            <a:xfrm>
              <a:off x="288" y="0"/>
              <a:ext cx="192" cy="4320"/>
            </a:xfrm>
            <a:prstGeom prst="rect">
              <a:avLst/>
            </a:prstGeom>
            <a:gradFill rotWithShape="0">
              <a:gsLst>
                <a:gs pos="0">
                  <a:schemeClr val="bg2"/>
                </a:gs>
                <a:gs pos="50000">
                  <a:schemeClr val="bg2">
                    <a:gamma/>
                    <a:shade val="84706"/>
                    <a:invGamma/>
                  </a:schemeClr>
                </a:gs>
                <a:gs pos="100000">
                  <a:schemeClr val="bg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6394" name="Rectangle 10"/>
            <p:cNvSpPr>
              <a:spLocks noChangeArrowheads="1"/>
            </p:cNvSpPr>
            <p:nvPr userDrawn="1"/>
          </p:nvSpPr>
          <p:spPr bwMode="hidden">
            <a:xfrm>
              <a:off x="0" y="0"/>
              <a:ext cx="288" cy="4320"/>
            </a:xfrm>
            <a:prstGeom prst="rect">
              <a:avLst/>
            </a:prstGeom>
            <a:gradFill rotWithShape="0">
              <a:gsLst>
                <a:gs pos="0">
                  <a:schemeClr val="bg2">
                    <a:gamma/>
                    <a:shade val="78824"/>
                    <a:invGamma/>
                  </a:schemeClr>
                </a:gs>
                <a:gs pos="100000">
                  <a:schemeClr val="bg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6395" name="Rectangle 11"/>
            <p:cNvSpPr>
              <a:spLocks noChangeArrowheads="1"/>
            </p:cNvSpPr>
            <p:nvPr userDrawn="1"/>
          </p:nvSpPr>
          <p:spPr bwMode="hidden">
            <a:xfrm>
              <a:off x="2160" y="0"/>
              <a:ext cx="240" cy="432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6396" name="Rectangle 12"/>
            <p:cNvSpPr>
              <a:spLocks noChangeArrowheads="1"/>
            </p:cNvSpPr>
            <p:nvPr userDrawn="1"/>
          </p:nvSpPr>
          <p:spPr bwMode="hidden">
            <a:xfrm>
              <a:off x="2784" y="0"/>
              <a:ext cx="528" cy="4320"/>
            </a:xfrm>
            <a:prstGeom prst="rect">
              <a:avLst/>
            </a:prstGeom>
            <a:gradFill rotWithShape="0">
              <a:gsLst>
                <a:gs pos="0">
                  <a:schemeClr val="bg1"/>
                </a:gs>
                <a:gs pos="100000">
                  <a:schemeClr val="bg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6397" name="Rectangle 13"/>
            <p:cNvSpPr>
              <a:spLocks noChangeArrowheads="1"/>
            </p:cNvSpPr>
            <p:nvPr userDrawn="1"/>
          </p:nvSpPr>
          <p:spPr bwMode="hidden">
            <a:xfrm>
              <a:off x="1248" y="0"/>
              <a:ext cx="144" cy="432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6398" name="Rectangle 14"/>
            <p:cNvSpPr>
              <a:spLocks noChangeArrowheads="1"/>
            </p:cNvSpPr>
            <p:nvPr userDrawn="1"/>
          </p:nvSpPr>
          <p:spPr bwMode="hidden">
            <a:xfrm>
              <a:off x="3300" y="0"/>
              <a:ext cx="252" cy="432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6399" name="Rectangle 15"/>
            <p:cNvSpPr>
              <a:spLocks noChangeArrowheads="1"/>
            </p:cNvSpPr>
            <p:nvPr userDrawn="1"/>
          </p:nvSpPr>
          <p:spPr bwMode="hidden">
            <a:xfrm>
              <a:off x="4656" y="0"/>
              <a:ext cx="144" cy="4320"/>
            </a:xfrm>
            <a:prstGeom prst="rect">
              <a:avLst/>
            </a:prstGeom>
            <a:gradFill rotWithShape="0">
              <a:gsLst>
                <a:gs pos="0">
                  <a:schemeClr val="bg2"/>
                </a:gs>
                <a:gs pos="50000">
                  <a:schemeClr val="bg2">
                    <a:gamma/>
                    <a:shade val="96863"/>
                    <a:invGamma/>
                  </a:schemeClr>
                </a:gs>
                <a:gs pos="100000">
                  <a:schemeClr val="bg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6400" name="Rectangle 16"/>
            <p:cNvSpPr>
              <a:spLocks noChangeArrowheads="1"/>
            </p:cNvSpPr>
            <p:nvPr userDrawn="1"/>
          </p:nvSpPr>
          <p:spPr bwMode="hidden">
            <a:xfrm>
              <a:off x="4608" y="0"/>
              <a:ext cx="672" cy="4320"/>
            </a:xfrm>
            <a:prstGeom prst="rect">
              <a:avLst/>
            </a:prstGeom>
            <a:gradFill rotWithShape="0">
              <a:gsLst>
                <a:gs pos="0">
                  <a:schemeClr val="bg2"/>
                </a:gs>
                <a:gs pos="100000">
                  <a:schemeClr val="accent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6401" name="Rectangle 17"/>
            <p:cNvSpPr>
              <a:spLocks noChangeArrowheads="1"/>
            </p:cNvSpPr>
            <p:nvPr userDrawn="1"/>
          </p:nvSpPr>
          <p:spPr bwMode="hidden">
            <a:xfrm>
              <a:off x="3504" y="0"/>
              <a:ext cx="624" cy="4320"/>
            </a:xfrm>
            <a:prstGeom prst="rect">
              <a:avLst/>
            </a:prstGeom>
            <a:gradFill rotWithShape="0">
              <a:gsLst>
                <a:gs pos="0">
                  <a:schemeClr val="bg2"/>
                </a:gs>
                <a:gs pos="50000">
                  <a:schemeClr val="bg1"/>
                </a:gs>
                <a:gs pos="100000">
                  <a:schemeClr val="bg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6402" name="Rectangle 18"/>
            <p:cNvSpPr>
              <a:spLocks noChangeArrowheads="1"/>
            </p:cNvSpPr>
            <p:nvPr userDrawn="1"/>
          </p:nvSpPr>
          <p:spPr bwMode="hidden">
            <a:xfrm>
              <a:off x="3840" y="0"/>
              <a:ext cx="528" cy="4320"/>
            </a:xfrm>
            <a:prstGeom prst="rect">
              <a:avLst/>
            </a:prstGeom>
            <a:gradFill rotWithShape="0">
              <a:gsLst>
                <a:gs pos="0">
                  <a:schemeClr val="bg1"/>
                </a:gs>
                <a:gs pos="100000">
                  <a:schemeClr val="bg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6403" name="Rectangle 19"/>
            <p:cNvSpPr>
              <a:spLocks noChangeArrowheads="1"/>
            </p:cNvSpPr>
            <p:nvPr userDrawn="1"/>
          </p:nvSpPr>
          <p:spPr bwMode="hidden">
            <a:xfrm>
              <a:off x="4368" y="0"/>
              <a:ext cx="240" cy="4320"/>
            </a:xfrm>
            <a:prstGeom prst="rect">
              <a:avLst/>
            </a:prstGeom>
            <a:gradFill rotWithShape="0">
              <a:gsLst>
                <a:gs pos="0">
                  <a:schemeClr val="bg2"/>
                </a:gs>
                <a:gs pos="50000">
                  <a:schemeClr val="bg2">
                    <a:gamma/>
                    <a:shade val="96863"/>
                    <a:invGamma/>
                  </a:schemeClr>
                </a:gs>
                <a:gs pos="100000">
                  <a:schemeClr val="bg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6404" name="Rectangle 20"/>
            <p:cNvSpPr>
              <a:spLocks noChangeArrowheads="1"/>
            </p:cNvSpPr>
            <p:nvPr userDrawn="1"/>
          </p:nvSpPr>
          <p:spPr bwMode="hidden">
            <a:xfrm>
              <a:off x="2680" y="0"/>
              <a:ext cx="152" cy="432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6405" name="Rectangle 21"/>
            <p:cNvSpPr>
              <a:spLocks noChangeArrowheads="1"/>
            </p:cNvSpPr>
            <p:nvPr userDrawn="1"/>
          </p:nvSpPr>
          <p:spPr bwMode="hidden">
            <a:xfrm>
              <a:off x="2366" y="0"/>
              <a:ext cx="336" cy="4320"/>
            </a:xfrm>
            <a:prstGeom prst="rect">
              <a:avLst/>
            </a:prstGeom>
            <a:gradFill rotWithShape="0">
              <a:gsLst>
                <a:gs pos="0">
                  <a:schemeClr val="bg1"/>
                </a:gs>
                <a:gs pos="100000">
                  <a:schemeClr val="bg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6406" name="Freeform 22"/>
            <p:cNvSpPr>
              <a:spLocks/>
            </p:cNvSpPr>
            <p:nvPr userDrawn="1"/>
          </p:nvSpPr>
          <p:spPr bwMode="hidden">
            <a:xfrm>
              <a:off x="1" y="3875"/>
              <a:ext cx="5760" cy="445"/>
            </a:xfrm>
            <a:custGeom>
              <a:avLst/>
              <a:gdLst>
                <a:gd name="T0" fmla="*/ 5700 w 5760"/>
                <a:gd name="T1" fmla="*/ 86 h 445"/>
                <a:gd name="T2" fmla="*/ 5508 w 5760"/>
                <a:gd name="T3" fmla="*/ 86 h 445"/>
                <a:gd name="T4" fmla="*/ 5454 w 5760"/>
                <a:gd name="T5" fmla="*/ 76 h 445"/>
                <a:gd name="T6" fmla="*/ 5448 w 5760"/>
                <a:gd name="T7" fmla="*/ 65 h 445"/>
                <a:gd name="T8" fmla="*/ 5442 w 5760"/>
                <a:gd name="T9" fmla="*/ 44 h 445"/>
                <a:gd name="T10" fmla="*/ 5414 w 5760"/>
                <a:gd name="T11" fmla="*/ 18 h 445"/>
                <a:gd name="T12" fmla="*/ 5332 w 5760"/>
                <a:gd name="T13" fmla="*/ 7 h 445"/>
                <a:gd name="T14" fmla="*/ 5051 w 5760"/>
                <a:gd name="T15" fmla="*/ 22 h 445"/>
                <a:gd name="T16" fmla="*/ 4986 w 5760"/>
                <a:gd name="T17" fmla="*/ 55 h 445"/>
                <a:gd name="T18" fmla="*/ 4854 w 5760"/>
                <a:gd name="T19" fmla="*/ 102 h 445"/>
                <a:gd name="T20" fmla="*/ 4740 w 5760"/>
                <a:gd name="T21" fmla="*/ 112 h 445"/>
                <a:gd name="T22" fmla="*/ 4662 w 5760"/>
                <a:gd name="T23" fmla="*/ 91 h 445"/>
                <a:gd name="T24" fmla="*/ 4598 w 5760"/>
                <a:gd name="T25" fmla="*/ 25 h 445"/>
                <a:gd name="T26" fmla="*/ 4514 w 5760"/>
                <a:gd name="T27" fmla="*/ 9 h 445"/>
                <a:gd name="T28" fmla="*/ 4410 w 5760"/>
                <a:gd name="T29" fmla="*/ 39 h 445"/>
                <a:gd name="T30" fmla="*/ 4236 w 5760"/>
                <a:gd name="T31" fmla="*/ 81 h 445"/>
                <a:gd name="T32" fmla="*/ 4020 w 5760"/>
                <a:gd name="T33" fmla="*/ 102 h 445"/>
                <a:gd name="T34" fmla="*/ 3810 w 5760"/>
                <a:gd name="T35" fmla="*/ 102 h 445"/>
                <a:gd name="T36" fmla="*/ 3654 w 5760"/>
                <a:gd name="T37" fmla="*/ 76 h 445"/>
                <a:gd name="T38" fmla="*/ 3594 w 5760"/>
                <a:gd name="T39" fmla="*/ 50 h 445"/>
                <a:gd name="T40" fmla="*/ 3528 w 5760"/>
                <a:gd name="T41" fmla="*/ 44 h 445"/>
                <a:gd name="T42" fmla="*/ 3480 w 5760"/>
                <a:gd name="T43" fmla="*/ 55 h 445"/>
                <a:gd name="T44" fmla="*/ 3420 w 5760"/>
                <a:gd name="T45" fmla="*/ 76 h 445"/>
                <a:gd name="T46" fmla="*/ 3048 w 5760"/>
                <a:gd name="T47" fmla="*/ 112 h 445"/>
                <a:gd name="T48" fmla="*/ 2844 w 5760"/>
                <a:gd name="T49" fmla="*/ 128 h 445"/>
                <a:gd name="T50" fmla="*/ 2742 w 5760"/>
                <a:gd name="T51" fmla="*/ 117 h 445"/>
                <a:gd name="T52" fmla="*/ 2710 w 5760"/>
                <a:gd name="T53" fmla="*/ 56 h 445"/>
                <a:gd name="T54" fmla="*/ 2658 w 5760"/>
                <a:gd name="T55" fmla="*/ 50 h 445"/>
                <a:gd name="T56" fmla="*/ 2558 w 5760"/>
                <a:gd name="T57" fmla="*/ 95 h 445"/>
                <a:gd name="T58" fmla="*/ 2444 w 5760"/>
                <a:gd name="T59" fmla="*/ 109 h 445"/>
                <a:gd name="T60" fmla="*/ 2322 w 5760"/>
                <a:gd name="T61" fmla="*/ 91 h 445"/>
                <a:gd name="T62" fmla="*/ 2274 w 5760"/>
                <a:gd name="T63" fmla="*/ 70 h 445"/>
                <a:gd name="T64" fmla="*/ 2185 w 5760"/>
                <a:gd name="T65" fmla="*/ 3 h 445"/>
                <a:gd name="T66" fmla="*/ 2048 w 5760"/>
                <a:gd name="T67" fmla="*/ 64 h 445"/>
                <a:gd name="T68" fmla="*/ 1794 w 5760"/>
                <a:gd name="T69" fmla="*/ 102 h 445"/>
                <a:gd name="T70" fmla="*/ 1560 w 5760"/>
                <a:gd name="T71" fmla="*/ 91 h 445"/>
                <a:gd name="T72" fmla="*/ 1482 w 5760"/>
                <a:gd name="T73" fmla="*/ 76 h 445"/>
                <a:gd name="T74" fmla="*/ 1428 w 5760"/>
                <a:gd name="T75" fmla="*/ 50 h 445"/>
                <a:gd name="T76" fmla="*/ 1374 w 5760"/>
                <a:gd name="T77" fmla="*/ 44 h 445"/>
                <a:gd name="T78" fmla="*/ 1308 w 5760"/>
                <a:gd name="T79" fmla="*/ 55 h 445"/>
                <a:gd name="T80" fmla="*/ 1140 w 5760"/>
                <a:gd name="T81" fmla="*/ 107 h 445"/>
                <a:gd name="T82" fmla="*/ 948 w 5760"/>
                <a:gd name="T83" fmla="*/ 143 h 445"/>
                <a:gd name="T84" fmla="*/ 708 w 5760"/>
                <a:gd name="T85" fmla="*/ 138 h 445"/>
                <a:gd name="T86" fmla="*/ 534 w 5760"/>
                <a:gd name="T87" fmla="*/ 96 h 445"/>
                <a:gd name="T88" fmla="*/ 444 w 5760"/>
                <a:gd name="T89" fmla="*/ 55 h 445"/>
                <a:gd name="T90" fmla="*/ 396 w 5760"/>
                <a:gd name="T91" fmla="*/ 34 h 445"/>
                <a:gd name="T92" fmla="*/ 378 w 5760"/>
                <a:gd name="T93" fmla="*/ 39 h 445"/>
                <a:gd name="T94" fmla="*/ 342 w 5760"/>
                <a:gd name="T95" fmla="*/ 70 h 445"/>
                <a:gd name="T96" fmla="*/ 288 w 5760"/>
                <a:gd name="T97" fmla="*/ 96 h 445"/>
                <a:gd name="T98" fmla="*/ 192 w 5760"/>
                <a:gd name="T99" fmla="*/ 112 h 445"/>
                <a:gd name="T100" fmla="*/ 90 w 5760"/>
                <a:gd name="T101" fmla="*/ 112 h 445"/>
                <a:gd name="T102" fmla="*/ 0 w 5760"/>
                <a:gd name="T103" fmla="*/ 96 h 445"/>
                <a:gd name="T104" fmla="*/ 5760 w 5760"/>
                <a:gd name="T105" fmla="*/ 445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760" h="445">
                  <a:moveTo>
                    <a:pt x="5760" y="445"/>
                  </a:moveTo>
                  <a:lnTo>
                    <a:pt x="5760" y="76"/>
                  </a:lnTo>
                  <a:lnTo>
                    <a:pt x="5730" y="81"/>
                  </a:lnTo>
                  <a:lnTo>
                    <a:pt x="5700" y="86"/>
                  </a:lnTo>
                  <a:lnTo>
                    <a:pt x="5646" y="91"/>
                  </a:lnTo>
                  <a:lnTo>
                    <a:pt x="5592" y="91"/>
                  </a:lnTo>
                  <a:lnTo>
                    <a:pt x="5544" y="91"/>
                  </a:lnTo>
                  <a:lnTo>
                    <a:pt x="5508" y="86"/>
                  </a:lnTo>
                  <a:lnTo>
                    <a:pt x="5490" y="86"/>
                  </a:lnTo>
                  <a:lnTo>
                    <a:pt x="5478" y="81"/>
                  </a:lnTo>
                  <a:lnTo>
                    <a:pt x="5466" y="76"/>
                  </a:lnTo>
                  <a:lnTo>
                    <a:pt x="5454" y="76"/>
                  </a:lnTo>
                  <a:lnTo>
                    <a:pt x="5454" y="70"/>
                  </a:lnTo>
                  <a:lnTo>
                    <a:pt x="5454" y="70"/>
                  </a:lnTo>
                  <a:lnTo>
                    <a:pt x="5448" y="70"/>
                  </a:lnTo>
                  <a:lnTo>
                    <a:pt x="5448" y="65"/>
                  </a:lnTo>
                  <a:lnTo>
                    <a:pt x="5448" y="60"/>
                  </a:lnTo>
                  <a:lnTo>
                    <a:pt x="5448" y="55"/>
                  </a:lnTo>
                  <a:lnTo>
                    <a:pt x="5442" y="50"/>
                  </a:lnTo>
                  <a:lnTo>
                    <a:pt x="5442" y="44"/>
                  </a:lnTo>
                  <a:lnTo>
                    <a:pt x="5436" y="39"/>
                  </a:lnTo>
                  <a:lnTo>
                    <a:pt x="5424" y="34"/>
                  </a:lnTo>
                  <a:lnTo>
                    <a:pt x="5418" y="29"/>
                  </a:lnTo>
                  <a:lnTo>
                    <a:pt x="5414" y="18"/>
                  </a:lnTo>
                  <a:lnTo>
                    <a:pt x="5401" y="16"/>
                  </a:lnTo>
                  <a:lnTo>
                    <a:pt x="5386" y="10"/>
                  </a:lnTo>
                  <a:lnTo>
                    <a:pt x="5368" y="7"/>
                  </a:lnTo>
                  <a:lnTo>
                    <a:pt x="5332" y="7"/>
                  </a:lnTo>
                  <a:lnTo>
                    <a:pt x="5246" y="10"/>
                  </a:lnTo>
                  <a:lnTo>
                    <a:pt x="5144" y="7"/>
                  </a:lnTo>
                  <a:lnTo>
                    <a:pt x="5090" y="16"/>
                  </a:lnTo>
                  <a:lnTo>
                    <a:pt x="5051" y="22"/>
                  </a:lnTo>
                  <a:lnTo>
                    <a:pt x="5036" y="30"/>
                  </a:lnTo>
                  <a:lnTo>
                    <a:pt x="5022" y="39"/>
                  </a:lnTo>
                  <a:lnTo>
                    <a:pt x="5010" y="44"/>
                  </a:lnTo>
                  <a:lnTo>
                    <a:pt x="4986" y="55"/>
                  </a:lnTo>
                  <a:lnTo>
                    <a:pt x="4950" y="70"/>
                  </a:lnTo>
                  <a:lnTo>
                    <a:pt x="4920" y="86"/>
                  </a:lnTo>
                  <a:lnTo>
                    <a:pt x="4884" y="96"/>
                  </a:lnTo>
                  <a:lnTo>
                    <a:pt x="4854" y="102"/>
                  </a:lnTo>
                  <a:lnTo>
                    <a:pt x="4824" y="107"/>
                  </a:lnTo>
                  <a:lnTo>
                    <a:pt x="4794" y="112"/>
                  </a:lnTo>
                  <a:lnTo>
                    <a:pt x="4764" y="112"/>
                  </a:lnTo>
                  <a:lnTo>
                    <a:pt x="4740" y="112"/>
                  </a:lnTo>
                  <a:lnTo>
                    <a:pt x="4716" y="107"/>
                  </a:lnTo>
                  <a:lnTo>
                    <a:pt x="4698" y="102"/>
                  </a:lnTo>
                  <a:lnTo>
                    <a:pt x="4674" y="96"/>
                  </a:lnTo>
                  <a:lnTo>
                    <a:pt x="4662" y="91"/>
                  </a:lnTo>
                  <a:lnTo>
                    <a:pt x="4644" y="86"/>
                  </a:lnTo>
                  <a:lnTo>
                    <a:pt x="4631" y="66"/>
                  </a:lnTo>
                  <a:lnTo>
                    <a:pt x="4617" y="42"/>
                  </a:lnTo>
                  <a:lnTo>
                    <a:pt x="4598" y="25"/>
                  </a:lnTo>
                  <a:lnTo>
                    <a:pt x="4584" y="13"/>
                  </a:lnTo>
                  <a:lnTo>
                    <a:pt x="4565" y="4"/>
                  </a:lnTo>
                  <a:lnTo>
                    <a:pt x="4535" y="3"/>
                  </a:lnTo>
                  <a:lnTo>
                    <a:pt x="4514" y="9"/>
                  </a:lnTo>
                  <a:lnTo>
                    <a:pt x="4494" y="18"/>
                  </a:lnTo>
                  <a:lnTo>
                    <a:pt x="4471" y="23"/>
                  </a:lnTo>
                  <a:lnTo>
                    <a:pt x="4440" y="29"/>
                  </a:lnTo>
                  <a:lnTo>
                    <a:pt x="4410" y="39"/>
                  </a:lnTo>
                  <a:lnTo>
                    <a:pt x="4374" y="50"/>
                  </a:lnTo>
                  <a:lnTo>
                    <a:pt x="4332" y="60"/>
                  </a:lnTo>
                  <a:lnTo>
                    <a:pt x="4284" y="76"/>
                  </a:lnTo>
                  <a:lnTo>
                    <a:pt x="4236" y="81"/>
                  </a:lnTo>
                  <a:lnTo>
                    <a:pt x="4183" y="91"/>
                  </a:lnTo>
                  <a:lnTo>
                    <a:pt x="4128" y="96"/>
                  </a:lnTo>
                  <a:lnTo>
                    <a:pt x="4074" y="102"/>
                  </a:lnTo>
                  <a:lnTo>
                    <a:pt x="4020" y="102"/>
                  </a:lnTo>
                  <a:lnTo>
                    <a:pt x="3966" y="102"/>
                  </a:lnTo>
                  <a:lnTo>
                    <a:pt x="3912" y="102"/>
                  </a:lnTo>
                  <a:lnTo>
                    <a:pt x="3858" y="102"/>
                  </a:lnTo>
                  <a:lnTo>
                    <a:pt x="3810" y="102"/>
                  </a:lnTo>
                  <a:lnTo>
                    <a:pt x="3762" y="96"/>
                  </a:lnTo>
                  <a:lnTo>
                    <a:pt x="3726" y="91"/>
                  </a:lnTo>
                  <a:lnTo>
                    <a:pt x="3684" y="81"/>
                  </a:lnTo>
                  <a:lnTo>
                    <a:pt x="3654" y="76"/>
                  </a:lnTo>
                  <a:lnTo>
                    <a:pt x="3642" y="70"/>
                  </a:lnTo>
                  <a:lnTo>
                    <a:pt x="3630" y="65"/>
                  </a:lnTo>
                  <a:lnTo>
                    <a:pt x="3612" y="60"/>
                  </a:lnTo>
                  <a:lnTo>
                    <a:pt x="3594" y="50"/>
                  </a:lnTo>
                  <a:lnTo>
                    <a:pt x="3576" y="50"/>
                  </a:lnTo>
                  <a:lnTo>
                    <a:pt x="3558" y="44"/>
                  </a:lnTo>
                  <a:lnTo>
                    <a:pt x="3540" y="44"/>
                  </a:lnTo>
                  <a:lnTo>
                    <a:pt x="3528" y="44"/>
                  </a:lnTo>
                  <a:lnTo>
                    <a:pt x="3516" y="50"/>
                  </a:lnTo>
                  <a:lnTo>
                    <a:pt x="3504" y="50"/>
                  </a:lnTo>
                  <a:lnTo>
                    <a:pt x="3492" y="55"/>
                  </a:lnTo>
                  <a:lnTo>
                    <a:pt x="3480" y="55"/>
                  </a:lnTo>
                  <a:lnTo>
                    <a:pt x="3468" y="65"/>
                  </a:lnTo>
                  <a:lnTo>
                    <a:pt x="3456" y="70"/>
                  </a:lnTo>
                  <a:lnTo>
                    <a:pt x="3450" y="70"/>
                  </a:lnTo>
                  <a:lnTo>
                    <a:pt x="3420" y="76"/>
                  </a:lnTo>
                  <a:lnTo>
                    <a:pt x="3330" y="81"/>
                  </a:lnTo>
                  <a:lnTo>
                    <a:pt x="3204" y="91"/>
                  </a:lnTo>
                  <a:lnTo>
                    <a:pt x="3126" y="102"/>
                  </a:lnTo>
                  <a:lnTo>
                    <a:pt x="3048" y="112"/>
                  </a:lnTo>
                  <a:lnTo>
                    <a:pt x="2970" y="123"/>
                  </a:lnTo>
                  <a:lnTo>
                    <a:pt x="2904" y="128"/>
                  </a:lnTo>
                  <a:lnTo>
                    <a:pt x="2868" y="128"/>
                  </a:lnTo>
                  <a:lnTo>
                    <a:pt x="2844" y="128"/>
                  </a:lnTo>
                  <a:lnTo>
                    <a:pt x="2814" y="128"/>
                  </a:lnTo>
                  <a:lnTo>
                    <a:pt x="2790" y="128"/>
                  </a:lnTo>
                  <a:lnTo>
                    <a:pt x="2766" y="123"/>
                  </a:lnTo>
                  <a:lnTo>
                    <a:pt x="2742" y="117"/>
                  </a:lnTo>
                  <a:lnTo>
                    <a:pt x="2724" y="112"/>
                  </a:lnTo>
                  <a:lnTo>
                    <a:pt x="2706" y="107"/>
                  </a:lnTo>
                  <a:lnTo>
                    <a:pt x="2704" y="83"/>
                  </a:lnTo>
                  <a:lnTo>
                    <a:pt x="2710" y="56"/>
                  </a:lnTo>
                  <a:lnTo>
                    <a:pt x="2710" y="36"/>
                  </a:lnTo>
                  <a:lnTo>
                    <a:pt x="2696" y="25"/>
                  </a:lnTo>
                  <a:lnTo>
                    <a:pt x="2672" y="36"/>
                  </a:lnTo>
                  <a:lnTo>
                    <a:pt x="2658" y="50"/>
                  </a:lnTo>
                  <a:lnTo>
                    <a:pt x="2638" y="60"/>
                  </a:lnTo>
                  <a:lnTo>
                    <a:pt x="2614" y="76"/>
                  </a:lnTo>
                  <a:lnTo>
                    <a:pt x="2590" y="84"/>
                  </a:lnTo>
                  <a:lnTo>
                    <a:pt x="2558" y="95"/>
                  </a:lnTo>
                  <a:lnTo>
                    <a:pt x="2536" y="98"/>
                  </a:lnTo>
                  <a:lnTo>
                    <a:pt x="2508" y="102"/>
                  </a:lnTo>
                  <a:lnTo>
                    <a:pt x="2478" y="105"/>
                  </a:lnTo>
                  <a:lnTo>
                    <a:pt x="2444" y="109"/>
                  </a:lnTo>
                  <a:lnTo>
                    <a:pt x="2410" y="110"/>
                  </a:lnTo>
                  <a:lnTo>
                    <a:pt x="2374" y="107"/>
                  </a:lnTo>
                  <a:lnTo>
                    <a:pt x="2348" y="103"/>
                  </a:lnTo>
                  <a:lnTo>
                    <a:pt x="2322" y="91"/>
                  </a:lnTo>
                  <a:lnTo>
                    <a:pt x="2304" y="86"/>
                  </a:lnTo>
                  <a:lnTo>
                    <a:pt x="2292" y="81"/>
                  </a:lnTo>
                  <a:lnTo>
                    <a:pt x="2286" y="76"/>
                  </a:lnTo>
                  <a:lnTo>
                    <a:pt x="2274" y="70"/>
                  </a:lnTo>
                  <a:lnTo>
                    <a:pt x="2268" y="65"/>
                  </a:lnTo>
                  <a:lnTo>
                    <a:pt x="2246" y="18"/>
                  </a:lnTo>
                  <a:lnTo>
                    <a:pt x="2224" y="0"/>
                  </a:lnTo>
                  <a:lnTo>
                    <a:pt x="2185" y="3"/>
                  </a:lnTo>
                  <a:lnTo>
                    <a:pt x="2156" y="16"/>
                  </a:lnTo>
                  <a:lnTo>
                    <a:pt x="2126" y="22"/>
                  </a:lnTo>
                  <a:lnTo>
                    <a:pt x="2081" y="49"/>
                  </a:lnTo>
                  <a:lnTo>
                    <a:pt x="2048" y="64"/>
                  </a:lnTo>
                  <a:lnTo>
                    <a:pt x="2018" y="76"/>
                  </a:lnTo>
                  <a:lnTo>
                    <a:pt x="1986" y="96"/>
                  </a:lnTo>
                  <a:lnTo>
                    <a:pt x="1896" y="102"/>
                  </a:lnTo>
                  <a:lnTo>
                    <a:pt x="1794" y="102"/>
                  </a:lnTo>
                  <a:lnTo>
                    <a:pt x="1692" y="102"/>
                  </a:lnTo>
                  <a:lnTo>
                    <a:pt x="1644" y="102"/>
                  </a:lnTo>
                  <a:lnTo>
                    <a:pt x="1602" y="96"/>
                  </a:lnTo>
                  <a:lnTo>
                    <a:pt x="1560" y="91"/>
                  </a:lnTo>
                  <a:lnTo>
                    <a:pt x="1524" y="86"/>
                  </a:lnTo>
                  <a:lnTo>
                    <a:pt x="1506" y="86"/>
                  </a:lnTo>
                  <a:lnTo>
                    <a:pt x="1494" y="81"/>
                  </a:lnTo>
                  <a:lnTo>
                    <a:pt x="1482" y="76"/>
                  </a:lnTo>
                  <a:lnTo>
                    <a:pt x="1476" y="70"/>
                  </a:lnTo>
                  <a:lnTo>
                    <a:pt x="1458" y="65"/>
                  </a:lnTo>
                  <a:lnTo>
                    <a:pt x="1440" y="55"/>
                  </a:lnTo>
                  <a:lnTo>
                    <a:pt x="1428" y="50"/>
                  </a:lnTo>
                  <a:lnTo>
                    <a:pt x="1410" y="50"/>
                  </a:lnTo>
                  <a:lnTo>
                    <a:pt x="1398" y="44"/>
                  </a:lnTo>
                  <a:lnTo>
                    <a:pt x="1386" y="44"/>
                  </a:lnTo>
                  <a:lnTo>
                    <a:pt x="1374" y="44"/>
                  </a:lnTo>
                  <a:lnTo>
                    <a:pt x="1356" y="44"/>
                  </a:lnTo>
                  <a:lnTo>
                    <a:pt x="1344" y="44"/>
                  </a:lnTo>
                  <a:lnTo>
                    <a:pt x="1332" y="50"/>
                  </a:lnTo>
                  <a:lnTo>
                    <a:pt x="1308" y="55"/>
                  </a:lnTo>
                  <a:lnTo>
                    <a:pt x="1260" y="70"/>
                  </a:lnTo>
                  <a:lnTo>
                    <a:pt x="1218" y="86"/>
                  </a:lnTo>
                  <a:lnTo>
                    <a:pt x="1176" y="96"/>
                  </a:lnTo>
                  <a:lnTo>
                    <a:pt x="1140" y="107"/>
                  </a:lnTo>
                  <a:lnTo>
                    <a:pt x="1098" y="117"/>
                  </a:lnTo>
                  <a:lnTo>
                    <a:pt x="1062" y="128"/>
                  </a:lnTo>
                  <a:lnTo>
                    <a:pt x="1020" y="133"/>
                  </a:lnTo>
                  <a:lnTo>
                    <a:pt x="948" y="143"/>
                  </a:lnTo>
                  <a:lnTo>
                    <a:pt x="882" y="149"/>
                  </a:lnTo>
                  <a:lnTo>
                    <a:pt x="822" y="149"/>
                  </a:lnTo>
                  <a:lnTo>
                    <a:pt x="762" y="143"/>
                  </a:lnTo>
                  <a:lnTo>
                    <a:pt x="708" y="138"/>
                  </a:lnTo>
                  <a:lnTo>
                    <a:pt x="654" y="128"/>
                  </a:lnTo>
                  <a:lnTo>
                    <a:pt x="612" y="117"/>
                  </a:lnTo>
                  <a:lnTo>
                    <a:pt x="570" y="107"/>
                  </a:lnTo>
                  <a:lnTo>
                    <a:pt x="534" y="96"/>
                  </a:lnTo>
                  <a:lnTo>
                    <a:pt x="504" y="86"/>
                  </a:lnTo>
                  <a:lnTo>
                    <a:pt x="480" y="76"/>
                  </a:lnTo>
                  <a:lnTo>
                    <a:pt x="462" y="65"/>
                  </a:lnTo>
                  <a:lnTo>
                    <a:pt x="444" y="55"/>
                  </a:lnTo>
                  <a:lnTo>
                    <a:pt x="426" y="44"/>
                  </a:lnTo>
                  <a:lnTo>
                    <a:pt x="408" y="34"/>
                  </a:lnTo>
                  <a:lnTo>
                    <a:pt x="402" y="34"/>
                  </a:lnTo>
                  <a:lnTo>
                    <a:pt x="396" y="34"/>
                  </a:lnTo>
                  <a:lnTo>
                    <a:pt x="390" y="34"/>
                  </a:lnTo>
                  <a:lnTo>
                    <a:pt x="390" y="34"/>
                  </a:lnTo>
                  <a:lnTo>
                    <a:pt x="384" y="34"/>
                  </a:lnTo>
                  <a:lnTo>
                    <a:pt x="378" y="39"/>
                  </a:lnTo>
                  <a:lnTo>
                    <a:pt x="372" y="44"/>
                  </a:lnTo>
                  <a:lnTo>
                    <a:pt x="360" y="55"/>
                  </a:lnTo>
                  <a:lnTo>
                    <a:pt x="348" y="65"/>
                  </a:lnTo>
                  <a:lnTo>
                    <a:pt x="342" y="70"/>
                  </a:lnTo>
                  <a:lnTo>
                    <a:pt x="336" y="76"/>
                  </a:lnTo>
                  <a:lnTo>
                    <a:pt x="324" y="86"/>
                  </a:lnTo>
                  <a:lnTo>
                    <a:pt x="306" y="91"/>
                  </a:lnTo>
                  <a:lnTo>
                    <a:pt x="288" y="96"/>
                  </a:lnTo>
                  <a:lnTo>
                    <a:pt x="264" y="102"/>
                  </a:lnTo>
                  <a:lnTo>
                    <a:pt x="240" y="107"/>
                  </a:lnTo>
                  <a:lnTo>
                    <a:pt x="216" y="112"/>
                  </a:lnTo>
                  <a:lnTo>
                    <a:pt x="192" y="112"/>
                  </a:lnTo>
                  <a:lnTo>
                    <a:pt x="168" y="117"/>
                  </a:lnTo>
                  <a:lnTo>
                    <a:pt x="145" y="117"/>
                  </a:lnTo>
                  <a:lnTo>
                    <a:pt x="120" y="117"/>
                  </a:lnTo>
                  <a:lnTo>
                    <a:pt x="90" y="112"/>
                  </a:lnTo>
                  <a:lnTo>
                    <a:pt x="66" y="112"/>
                  </a:lnTo>
                  <a:lnTo>
                    <a:pt x="42" y="107"/>
                  </a:lnTo>
                  <a:lnTo>
                    <a:pt x="24" y="102"/>
                  </a:lnTo>
                  <a:lnTo>
                    <a:pt x="0" y="96"/>
                  </a:lnTo>
                  <a:lnTo>
                    <a:pt x="0" y="445"/>
                  </a:lnTo>
                  <a:lnTo>
                    <a:pt x="5760" y="445"/>
                  </a:lnTo>
                  <a:lnTo>
                    <a:pt x="5760" y="445"/>
                  </a:lnTo>
                  <a:lnTo>
                    <a:pt x="5760" y="445"/>
                  </a:lnTo>
                </a:path>
              </a:pathLst>
            </a:custGeom>
            <a:solidFill>
              <a:schemeClr val="accent2">
                <a:alpha val="50000"/>
              </a:schemeClr>
            </a:solidFill>
            <a:ln>
              <a:noFill/>
            </a:ln>
            <a:extLst>
              <a:ext uri="{91240B29-F687-4F45-9708-019B960494DF}">
                <a14:hiddenLine xmlns:a14="http://schemas.microsoft.com/office/drawing/2010/main" w="9525">
                  <a:solidFill>
                    <a:srgbClr val="F11E8C"/>
                  </a:solidFill>
                  <a:prstDash val="solid"/>
                  <a:round/>
                  <a:headEnd/>
                  <a:tailEnd/>
                </a14:hiddenLine>
              </a:ext>
            </a:extLst>
          </p:spPr>
          <p:txBody>
            <a:bodyPr/>
            <a:lstStyle/>
            <a:p>
              <a:endParaRPr lang="zh-CN" altLang="en-US"/>
            </a:p>
          </p:txBody>
        </p:sp>
        <p:sp>
          <p:nvSpPr>
            <p:cNvPr id="16407" name="Freeform 23"/>
            <p:cNvSpPr>
              <a:spLocks/>
            </p:cNvSpPr>
            <p:nvPr userDrawn="1"/>
          </p:nvSpPr>
          <p:spPr bwMode="hidden">
            <a:xfrm>
              <a:off x="0" y="3867"/>
              <a:ext cx="5770" cy="174"/>
            </a:xfrm>
            <a:custGeom>
              <a:avLst/>
              <a:gdLst>
                <a:gd name="T0" fmla="*/ 4993 w 5770"/>
                <a:gd name="T1" fmla="*/ 66 h 174"/>
                <a:gd name="T2" fmla="*/ 4771 w 5770"/>
                <a:gd name="T3" fmla="*/ 132 h 174"/>
                <a:gd name="T4" fmla="*/ 4640 w 5770"/>
                <a:gd name="T5" fmla="*/ 96 h 174"/>
                <a:gd name="T6" fmla="*/ 4598 w 5770"/>
                <a:gd name="T7" fmla="*/ 36 h 174"/>
                <a:gd name="T8" fmla="*/ 4478 w 5770"/>
                <a:gd name="T9" fmla="*/ 30 h 174"/>
                <a:gd name="T10" fmla="*/ 4186 w 5770"/>
                <a:gd name="T11" fmla="*/ 108 h 174"/>
                <a:gd name="T12" fmla="*/ 3815 w 5770"/>
                <a:gd name="T13" fmla="*/ 120 h 174"/>
                <a:gd name="T14" fmla="*/ 3617 w 5770"/>
                <a:gd name="T15" fmla="*/ 72 h 174"/>
                <a:gd name="T16" fmla="*/ 3510 w 5770"/>
                <a:gd name="T17" fmla="*/ 60 h 174"/>
                <a:gd name="T18" fmla="*/ 3336 w 5770"/>
                <a:gd name="T19" fmla="*/ 96 h 174"/>
                <a:gd name="T20" fmla="*/ 2846 w 5770"/>
                <a:gd name="T21" fmla="*/ 150 h 174"/>
                <a:gd name="T22" fmla="*/ 2703 w 5770"/>
                <a:gd name="T23" fmla="*/ 96 h 174"/>
                <a:gd name="T24" fmla="*/ 2619 w 5770"/>
                <a:gd name="T25" fmla="*/ 90 h 174"/>
                <a:gd name="T26" fmla="*/ 2416 w 5770"/>
                <a:gd name="T27" fmla="*/ 132 h 174"/>
                <a:gd name="T28" fmla="*/ 2278 w 5770"/>
                <a:gd name="T29" fmla="*/ 84 h 174"/>
                <a:gd name="T30" fmla="*/ 2151 w 5770"/>
                <a:gd name="T31" fmla="*/ 36 h 174"/>
                <a:gd name="T32" fmla="*/ 1947 w 5770"/>
                <a:gd name="T33" fmla="*/ 120 h 174"/>
                <a:gd name="T34" fmla="*/ 1525 w 5770"/>
                <a:gd name="T35" fmla="*/ 102 h 174"/>
                <a:gd name="T36" fmla="*/ 1429 w 5770"/>
                <a:gd name="T37" fmla="*/ 60 h 174"/>
                <a:gd name="T38" fmla="*/ 1333 w 5770"/>
                <a:gd name="T39" fmla="*/ 60 h 174"/>
                <a:gd name="T40" fmla="*/ 1058 w 5770"/>
                <a:gd name="T41" fmla="*/ 150 h 174"/>
                <a:gd name="T42" fmla="*/ 652 w 5770"/>
                <a:gd name="T43" fmla="*/ 150 h 174"/>
                <a:gd name="T44" fmla="*/ 442 w 5770"/>
                <a:gd name="T45" fmla="*/ 66 h 174"/>
                <a:gd name="T46" fmla="*/ 377 w 5770"/>
                <a:gd name="T47" fmla="*/ 48 h 174"/>
                <a:gd name="T48" fmla="*/ 305 w 5770"/>
                <a:gd name="T49" fmla="*/ 108 h 174"/>
                <a:gd name="T50" fmla="*/ 144 w 5770"/>
                <a:gd name="T51" fmla="*/ 138 h 174"/>
                <a:gd name="T52" fmla="*/ 0 w 5770"/>
                <a:gd name="T53" fmla="*/ 96 h 174"/>
                <a:gd name="T54" fmla="*/ 167 w 5770"/>
                <a:gd name="T55" fmla="*/ 120 h 174"/>
                <a:gd name="T56" fmla="*/ 323 w 5770"/>
                <a:gd name="T57" fmla="*/ 84 h 174"/>
                <a:gd name="T58" fmla="*/ 383 w 5770"/>
                <a:gd name="T59" fmla="*/ 24 h 174"/>
                <a:gd name="T60" fmla="*/ 460 w 5770"/>
                <a:gd name="T61" fmla="*/ 60 h 174"/>
                <a:gd name="T62" fmla="*/ 706 w 5770"/>
                <a:gd name="T63" fmla="*/ 144 h 174"/>
                <a:gd name="T64" fmla="*/ 1100 w 5770"/>
                <a:gd name="T65" fmla="*/ 120 h 174"/>
                <a:gd name="T66" fmla="*/ 1345 w 5770"/>
                <a:gd name="T67" fmla="*/ 36 h 174"/>
                <a:gd name="T68" fmla="*/ 1441 w 5770"/>
                <a:gd name="T69" fmla="*/ 48 h 174"/>
                <a:gd name="T70" fmla="*/ 1561 w 5770"/>
                <a:gd name="T71" fmla="*/ 90 h 174"/>
                <a:gd name="T72" fmla="*/ 1971 w 5770"/>
                <a:gd name="T73" fmla="*/ 96 h 174"/>
                <a:gd name="T74" fmla="*/ 2235 w 5770"/>
                <a:gd name="T75" fmla="*/ 3 h 174"/>
                <a:gd name="T76" fmla="*/ 2350 w 5770"/>
                <a:gd name="T77" fmla="*/ 102 h 174"/>
                <a:gd name="T78" fmla="*/ 2559 w 5770"/>
                <a:gd name="T79" fmla="*/ 96 h 174"/>
                <a:gd name="T80" fmla="*/ 2715 w 5770"/>
                <a:gd name="T81" fmla="*/ 24 h 174"/>
                <a:gd name="T82" fmla="*/ 2792 w 5770"/>
                <a:gd name="T83" fmla="*/ 132 h 174"/>
                <a:gd name="T84" fmla="*/ 3127 w 5770"/>
                <a:gd name="T85" fmla="*/ 102 h 174"/>
                <a:gd name="T86" fmla="*/ 3486 w 5770"/>
                <a:gd name="T87" fmla="*/ 48 h 174"/>
                <a:gd name="T88" fmla="*/ 3582 w 5770"/>
                <a:gd name="T89" fmla="*/ 42 h 174"/>
                <a:gd name="T90" fmla="*/ 3731 w 5770"/>
                <a:gd name="T91" fmla="*/ 90 h 174"/>
                <a:gd name="T92" fmla="*/ 4078 w 5770"/>
                <a:gd name="T93" fmla="*/ 102 h 174"/>
                <a:gd name="T94" fmla="*/ 4419 w 5770"/>
                <a:gd name="T95" fmla="*/ 30 h 174"/>
                <a:gd name="T96" fmla="*/ 4574 w 5770"/>
                <a:gd name="T97" fmla="*/ 6 h 174"/>
                <a:gd name="T98" fmla="*/ 4628 w 5770"/>
                <a:gd name="T99" fmla="*/ 60 h 174"/>
                <a:gd name="T100" fmla="*/ 4724 w 5770"/>
                <a:gd name="T101" fmla="*/ 108 h 174"/>
                <a:gd name="T102" fmla="*/ 4927 w 5770"/>
                <a:gd name="T103" fmla="*/ 84 h 174"/>
                <a:gd name="T104" fmla="*/ 5118 w 5770"/>
                <a:gd name="T105" fmla="*/ 14 h 174"/>
                <a:gd name="T106" fmla="*/ 5280 w 5770"/>
                <a:gd name="T107" fmla="*/ 9 h 174"/>
                <a:gd name="T108" fmla="*/ 5453 w 5770"/>
                <a:gd name="T109" fmla="*/ 36 h 174"/>
                <a:gd name="T110" fmla="*/ 5465 w 5770"/>
                <a:gd name="T111" fmla="*/ 72 h 174"/>
                <a:gd name="T112" fmla="*/ 5656 w 5770"/>
                <a:gd name="T113" fmla="*/ 90 h 174"/>
                <a:gd name="T114" fmla="*/ 5710 w 5770"/>
                <a:gd name="T115" fmla="*/ 102 h 174"/>
                <a:gd name="T116" fmla="*/ 5477 w 5770"/>
                <a:gd name="T117" fmla="*/ 90 h 174"/>
                <a:gd name="T118" fmla="*/ 5453 w 5770"/>
                <a:gd name="T119" fmla="*/ 60 h 174"/>
                <a:gd name="T120" fmla="*/ 5393 w 5770"/>
                <a:gd name="T121" fmla="*/ 30 h 174"/>
                <a:gd name="T122" fmla="*/ 5219 w 5770"/>
                <a:gd name="T123" fmla="*/ 2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70" h="174">
                  <a:moveTo>
                    <a:pt x="5151" y="24"/>
                  </a:moveTo>
                  <a:lnTo>
                    <a:pt x="5127" y="26"/>
                  </a:lnTo>
                  <a:lnTo>
                    <a:pt x="5082" y="30"/>
                  </a:lnTo>
                  <a:lnTo>
                    <a:pt x="5049" y="38"/>
                  </a:lnTo>
                  <a:lnTo>
                    <a:pt x="5029" y="48"/>
                  </a:lnTo>
                  <a:lnTo>
                    <a:pt x="5017" y="54"/>
                  </a:lnTo>
                  <a:lnTo>
                    <a:pt x="4993" y="66"/>
                  </a:lnTo>
                  <a:lnTo>
                    <a:pt x="4957" y="84"/>
                  </a:lnTo>
                  <a:lnTo>
                    <a:pt x="4927" y="102"/>
                  </a:lnTo>
                  <a:lnTo>
                    <a:pt x="4891" y="114"/>
                  </a:lnTo>
                  <a:lnTo>
                    <a:pt x="4861" y="120"/>
                  </a:lnTo>
                  <a:lnTo>
                    <a:pt x="4831" y="126"/>
                  </a:lnTo>
                  <a:lnTo>
                    <a:pt x="4801" y="132"/>
                  </a:lnTo>
                  <a:lnTo>
                    <a:pt x="4771" y="132"/>
                  </a:lnTo>
                  <a:lnTo>
                    <a:pt x="4748" y="132"/>
                  </a:lnTo>
                  <a:lnTo>
                    <a:pt x="4724" y="126"/>
                  </a:lnTo>
                  <a:lnTo>
                    <a:pt x="4706" y="120"/>
                  </a:lnTo>
                  <a:lnTo>
                    <a:pt x="4682" y="114"/>
                  </a:lnTo>
                  <a:lnTo>
                    <a:pt x="4670" y="108"/>
                  </a:lnTo>
                  <a:lnTo>
                    <a:pt x="4652" y="102"/>
                  </a:lnTo>
                  <a:lnTo>
                    <a:pt x="4640" y="96"/>
                  </a:lnTo>
                  <a:lnTo>
                    <a:pt x="4634" y="84"/>
                  </a:lnTo>
                  <a:lnTo>
                    <a:pt x="4628" y="78"/>
                  </a:lnTo>
                  <a:lnTo>
                    <a:pt x="4622" y="66"/>
                  </a:lnTo>
                  <a:lnTo>
                    <a:pt x="4616" y="54"/>
                  </a:lnTo>
                  <a:lnTo>
                    <a:pt x="4610" y="48"/>
                  </a:lnTo>
                  <a:lnTo>
                    <a:pt x="4604" y="42"/>
                  </a:lnTo>
                  <a:lnTo>
                    <a:pt x="4598" y="36"/>
                  </a:lnTo>
                  <a:lnTo>
                    <a:pt x="4586" y="30"/>
                  </a:lnTo>
                  <a:lnTo>
                    <a:pt x="4574" y="24"/>
                  </a:lnTo>
                  <a:lnTo>
                    <a:pt x="4562" y="18"/>
                  </a:lnTo>
                  <a:lnTo>
                    <a:pt x="4544" y="18"/>
                  </a:lnTo>
                  <a:lnTo>
                    <a:pt x="4526" y="18"/>
                  </a:lnTo>
                  <a:lnTo>
                    <a:pt x="4502" y="24"/>
                  </a:lnTo>
                  <a:lnTo>
                    <a:pt x="4478" y="30"/>
                  </a:lnTo>
                  <a:lnTo>
                    <a:pt x="4449" y="36"/>
                  </a:lnTo>
                  <a:lnTo>
                    <a:pt x="4419" y="48"/>
                  </a:lnTo>
                  <a:lnTo>
                    <a:pt x="4383" y="60"/>
                  </a:lnTo>
                  <a:lnTo>
                    <a:pt x="4341" y="72"/>
                  </a:lnTo>
                  <a:lnTo>
                    <a:pt x="4287" y="90"/>
                  </a:lnTo>
                  <a:lnTo>
                    <a:pt x="4239" y="96"/>
                  </a:lnTo>
                  <a:lnTo>
                    <a:pt x="4186" y="108"/>
                  </a:lnTo>
                  <a:lnTo>
                    <a:pt x="4132" y="114"/>
                  </a:lnTo>
                  <a:lnTo>
                    <a:pt x="4078" y="120"/>
                  </a:lnTo>
                  <a:lnTo>
                    <a:pt x="4024" y="120"/>
                  </a:lnTo>
                  <a:lnTo>
                    <a:pt x="3970" y="120"/>
                  </a:lnTo>
                  <a:lnTo>
                    <a:pt x="3916" y="120"/>
                  </a:lnTo>
                  <a:lnTo>
                    <a:pt x="3863" y="120"/>
                  </a:lnTo>
                  <a:lnTo>
                    <a:pt x="3815" y="120"/>
                  </a:lnTo>
                  <a:lnTo>
                    <a:pt x="3767" y="114"/>
                  </a:lnTo>
                  <a:lnTo>
                    <a:pt x="3731" y="108"/>
                  </a:lnTo>
                  <a:lnTo>
                    <a:pt x="3689" y="96"/>
                  </a:lnTo>
                  <a:lnTo>
                    <a:pt x="3659" y="90"/>
                  </a:lnTo>
                  <a:lnTo>
                    <a:pt x="3647" y="84"/>
                  </a:lnTo>
                  <a:lnTo>
                    <a:pt x="3635" y="78"/>
                  </a:lnTo>
                  <a:lnTo>
                    <a:pt x="3617" y="72"/>
                  </a:lnTo>
                  <a:lnTo>
                    <a:pt x="3600" y="60"/>
                  </a:lnTo>
                  <a:lnTo>
                    <a:pt x="3582" y="60"/>
                  </a:lnTo>
                  <a:lnTo>
                    <a:pt x="3564" y="54"/>
                  </a:lnTo>
                  <a:lnTo>
                    <a:pt x="3546" y="54"/>
                  </a:lnTo>
                  <a:lnTo>
                    <a:pt x="3534" y="54"/>
                  </a:lnTo>
                  <a:lnTo>
                    <a:pt x="3522" y="60"/>
                  </a:lnTo>
                  <a:lnTo>
                    <a:pt x="3510" y="60"/>
                  </a:lnTo>
                  <a:lnTo>
                    <a:pt x="3498" y="66"/>
                  </a:lnTo>
                  <a:lnTo>
                    <a:pt x="3486" y="66"/>
                  </a:lnTo>
                  <a:lnTo>
                    <a:pt x="3474" y="78"/>
                  </a:lnTo>
                  <a:lnTo>
                    <a:pt x="3462" y="84"/>
                  </a:lnTo>
                  <a:lnTo>
                    <a:pt x="3456" y="84"/>
                  </a:lnTo>
                  <a:lnTo>
                    <a:pt x="3426" y="90"/>
                  </a:lnTo>
                  <a:lnTo>
                    <a:pt x="3336" y="96"/>
                  </a:lnTo>
                  <a:lnTo>
                    <a:pt x="3205" y="108"/>
                  </a:lnTo>
                  <a:lnTo>
                    <a:pt x="3127" y="120"/>
                  </a:lnTo>
                  <a:lnTo>
                    <a:pt x="3049" y="132"/>
                  </a:lnTo>
                  <a:lnTo>
                    <a:pt x="2972" y="144"/>
                  </a:lnTo>
                  <a:lnTo>
                    <a:pt x="2906" y="150"/>
                  </a:lnTo>
                  <a:lnTo>
                    <a:pt x="2870" y="150"/>
                  </a:lnTo>
                  <a:lnTo>
                    <a:pt x="2846" y="150"/>
                  </a:lnTo>
                  <a:lnTo>
                    <a:pt x="2816" y="150"/>
                  </a:lnTo>
                  <a:lnTo>
                    <a:pt x="2792" y="150"/>
                  </a:lnTo>
                  <a:lnTo>
                    <a:pt x="2768" y="144"/>
                  </a:lnTo>
                  <a:lnTo>
                    <a:pt x="2744" y="138"/>
                  </a:lnTo>
                  <a:lnTo>
                    <a:pt x="2727" y="132"/>
                  </a:lnTo>
                  <a:lnTo>
                    <a:pt x="2709" y="126"/>
                  </a:lnTo>
                  <a:lnTo>
                    <a:pt x="2703" y="96"/>
                  </a:lnTo>
                  <a:lnTo>
                    <a:pt x="2703" y="78"/>
                  </a:lnTo>
                  <a:lnTo>
                    <a:pt x="2709" y="42"/>
                  </a:lnTo>
                  <a:lnTo>
                    <a:pt x="2697" y="36"/>
                  </a:lnTo>
                  <a:lnTo>
                    <a:pt x="2673" y="42"/>
                  </a:lnTo>
                  <a:lnTo>
                    <a:pt x="2661" y="60"/>
                  </a:lnTo>
                  <a:lnTo>
                    <a:pt x="2643" y="72"/>
                  </a:lnTo>
                  <a:lnTo>
                    <a:pt x="2619" y="90"/>
                  </a:lnTo>
                  <a:lnTo>
                    <a:pt x="2595" y="102"/>
                  </a:lnTo>
                  <a:lnTo>
                    <a:pt x="2559" y="114"/>
                  </a:lnTo>
                  <a:lnTo>
                    <a:pt x="2541" y="114"/>
                  </a:lnTo>
                  <a:lnTo>
                    <a:pt x="2511" y="120"/>
                  </a:lnTo>
                  <a:lnTo>
                    <a:pt x="2481" y="126"/>
                  </a:lnTo>
                  <a:lnTo>
                    <a:pt x="2446" y="126"/>
                  </a:lnTo>
                  <a:lnTo>
                    <a:pt x="2416" y="132"/>
                  </a:lnTo>
                  <a:lnTo>
                    <a:pt x="2380" y="126"/>
                  </a:lnTo>
                  <a:lnTo>
                    <a:pt x="2350" y="120"/>
                  </a:lnTo>
                  <a:lnTo>
                    <a:pt x="2326" y="108"/>
                  </a:lnTo>
                  <a:lnTo>
                    <a:pt x="2308" y="102"/>
                  </a:lnTo>
                  <a:lnTo>
                    <a:pt x="2296" y="96"/>
                  </a:lnTo>
                  <a:lnTo>
                    <a:pt x="2290" y="90"/>
                  </a:lnTo>
                  <a:lnTo>
                    <a:pt x="2278" y="84"/>
                  </a:lnTo>
                  <a:lnTo>
                    <a:pt x="2272" y="78"/>
                  </a:lnTo>
                  <a:lnTo>
                    <a:pt x="2250" y="57"/>
                  </a:lnTo>
                  <a:lnTo>
                    <a:pt x="2243" y="35"/>
                  </a:lnTo>
                  <a:lnTo>
                    <a:pt x="2228" y="18"/>
                  </a:lnTo>
                  <a:lnTo>
                    <a:pt x="2208" y="18"/>
                  </a:lnTo>
                  <a:lnTo>
                    <a:pt x="2172" y="24"/>
                  </a:lnTo>
                  <a:lnTo>
                    <a:pt x="2151" y="36"/>
                  </a:lnTo>
                  <a:lnTo>
                    <a:pt x="2127" y="51"/>
                  </a:lnTo>
                  <a:lnTo>
                    <a:pt x="2097" y="60"/>
                  </a:lnTo>
                  <a:lnTo>
                    <a:pt x="2073" y="72"/>
                  </a:lnTo>
                  <a:lnTo>
                    <a:pt x="2046" y="87"/>
                  </a:lnTo>
                  <a:lnTo>
                    <a:pt x="2007" y="102"/>
                  </a:lnTo>
                  <a:lnTo>
                    <a:pt x="1977" y="114"/>
                  </a:lnTo>
                  <a:lnTo>
                    <a:pt x="1947" y="120"/>
                  </a:lnTo>
                  <a:lnTo>
                    <a:pt x="1895" y="120"/>
                  </a:lnTo>
                  <a:lnTo>
                    <a:pt x="1794" y="120"/>
                  </a:lnTo>
                  <a:lnTo>
                    <a:pt x="1692" y="120"/>
                  </a:lnTo>
                  <a:lnTo>
                    <a:pt x="1644" y="120"/>
                  </a:lnTo>
                  <a:lnTo>
                    <a:pt x="1602" y="114"/>
                  </a:lnTo>
                  <a:lnTo>
                    <a:pt x="1561" y="108"/>
                  </a:lnTo>
                  <a:lnTo>
                    <a:pt x="1525" y="102"/>
                  </a:lnTo>
                  <a:lnTo>
                    <a:pt x="1507" y="102"/>
                  </a:lnTo>
                  <a:lnTo>
                    <a:pt x="1495" y="96"/>
                  </a:lnTo>
                  <a:lnTo>
                    <a:pt x="1483" y="90"/>
                  </a:lnTo>
                  <a:lnTo>
                    <a:pt x="1477" y="84"/>
                  </a:lnTo>
                  <a:lnTo>
                    <a:pt x="1459" y="78"/>
                  </a:lnTo>
                  <a:lnTo>
                    <a:pt x="1441" y="66"/>
                  </a:lnTo>
                  <a:lnTo>
                    <a:pt x="1429" y="60"/>
                  </a:lnTo>
                  <a:lnTo>
                    <a:pt x="1411" y="60"/>
                  </a:lnTo>
                  <a:lnTo>
                    <a:pt x="1399" y="54"/>
                  </a:lnTo>
                  <a:lnTo>
                    <a:pt x="1387" y="54"/>
                  </a:lnTo>
                  <a:lnTo>
                    <a:pt x="1375" y="54"/>
                  </a:lnTo>
                  <a:lnTo>
                    <a:pt x="1357" y="54"/>
                  </a:lnTo>
                  <a:lnTo>
                    <a:pt x="1345" y="54"/>
                  </a:lnTo>
                  <a:lnTo>
                    <a:pt x="1333" y="60"/>
                  </a:lnTo>
                  <a:lnTo>
                    <a:pt x="1309" y="66"/>
                  </a:lnTo>
                  <a:lnTo>
                    <a:pt x="1262" y="84"/>
                  </a:lnTo>
                  <a:lnTo>
                    <a:pt x="1220" y="102"/>
                  </a:lnTo>
                  <a:lnTo>
                    <a:pt x="1178" y="114"/>
                  </a:lnTo>
                  <a:lnTo>
                    <a:pt x="1142" y="126"/>
                  </a:lnTo>
                  <a:lnTo>
                    <a:pt x="1100" y="138"/>
                  </a:lnTo>
                  <a:lnTo>
                    <a:pt x="1058" y="150"/>
                  </a:lnTo>
                  <a:lnTo>
                    <a:pt x="1016" y="156"/>
                  </a:lnTo>
                  <a:lnTo>
                    <a:pt x="945" y="168"/>
                  </a:lnTo>
                  <a:lnTo>
                    <a:pt x="879" y="174"/>
                  </a:lnTo>
                  <a:lnTo>
                    <a:pt x="819" y="174"/>
                  </a:lnTo>
                  <a:lnTo>
                    <a:pt x="759" y="168"/>
                  </a:lnTo>
                  <a:lnTo>
                    <a:pt x="706" y="162"/>
                  </a:lnTo>
                  <a:lnTo>
                    <a:pt x="652" y="150"/>
                  </a:lnTo>
                  <a:lnTo>
                    <a:pt x="610" y="138"/>
                  </a:lnTo>
                  <a:lnTo>
                    <a:pt x="568" y="126"/>
                  </a:lnTo>
                  <a:lnTo>
                    <a:pt x="532" y="114"/>
                  </a:lnTo>
                  <a:lnTo>
                    <a:pt x="502" y="102"/>
                  </a:lnTo>
                  <a:lnTo>
                    <a:pt x="478" y="90"/>
                  </a:lnTo>
                  <a:lnTo>
                    <a:pt x="460" y="78"/>
                  </a:lnTo>
                  <a:lnTo>
                    <a:pt x="442" y="66"/>
                  </a:lnTo>
                  <a:lnTo>
                    <a:pt x="425" y="54"/>
                  </a:lnTo>
                  <a:lnTo>
                    <a:pt x="407" y="42"/>
                  </a:lnTo>
                  <a:lnTo>
                    <a:pt x="401" y="42"/>
                  </a:lnTo>
                  <a:lnTo>
                    <a:pt x="395" y="42"/>
                  </a:lnTo>
                  <a:lnTo>
                    <a:pt x="389" y="42"/>
                  </a:lnTo>
                  <a:lnTo>
                    <a:pt x="383" y="42"/>
                  </a:lnTo>
                  <a:lnTo>
                    <a:pt x="377" y="48"/>
                  </a:lnTo>
                  <a:lnTo>
                    <a:pt x="371" y="54"/>
                  </a:lnTo>
                  <a:lnTo>
                    <a:pt x="359" y="66"/>
                  </a:lnTo>
                  <a:lnTo>
                    <a:pt x="347" y="78"/>
                  </a:lnTo>
                  <a:lnTo>
                    <a:pt x="341" y="84"/>
                  </a:lnTo>
                  <a:lnTo>
                    <a:pt x="335" y="90"/>
                  </a:lnTo>
                  <a:lnTo>
                    <a:pt x="323" y="102"/>
                  </a:lnTo>
                  <a:lnTo>
                    <a:pt x="305" y="108"/>
                  </a:lnTo>
                  <a:lnTo>
                    <a:pt x="287" y="114"/>
                  </a:lnTo>
                  <a:lnTo>
                    <a:pt x="263" y="120"/>
                  </a:lnTo>
                  <a:lnTo>
                    <a:pt x="239" y="126"/>
                  </a:lnTo>
                  <a:lnTo>
                    <a:pt x="215" y="132"/>
                  </a:lnTo>
                  <a:lnTo>
                    <a:pt x="191" y="132"/>
                  </a:lnTo>
                  <a:lnTo>
                    <a:pt x="167" y="138"/>
                  </a:lnTo>
                  <a:lnTo>
                    <a:pt x="144" y="138"/>
                  </a:lnTo>
                  <a:lnTo>
                    <a:pt x="120" y="138"/>
                  </a:lnTo>
                  <a:lnTo>
                    <a:pt x="90" y="132"/>
                  </a:lnTo>
                  <a:lnTo>
                    <a:pt x="66" y="132"/>
                  </a:lnTo>
                  <a:lnTo>
                    <a:pt x="42" y="126"/>
                  </a:lnTo>
                  <a:lnTo>
                    <a:pt x="24" y="120"/>
                  </a:lnTo>
                  <a:lnTo>
                    <a:pt x="0" y="114"/>
                  </a:lnTo>
                  <a:lnTo>
                    <a:pt x="0" y="96"/>
                  </a:lnTo>
                  <a:lnTo>
                    <a:pt x="24" y="102"/>
                  </a:lnTo>
                  <a:lnTo>
                    <a:pt x="42" y="108"/>
                  </a:lnTo>
                  <a:lnTo>
                    <a:pt x="66" y="114"/>
                  </a:lnTo>
                  <a:lnTo>
                    <a:pt x="90" y="114"/>
                  </a:lnTo>
                  <a:lnTo>
                    <a:pt x="120" y="120"/>
                  </a:lnTo>
                  <a:lnTo>
                    <a:pt x="144" y="120"/>
                  </a:lnTo>
                  <a:lnTo>
                    <a:pt x="167" y="120"/>
                  </a:lnTo>
                  <a:lnTo>
                    <a:pt x="191" y="114"/>
                  </a:lnTo>
                  <a:lnTo>
                    <a:pt x="215" y="114"/>
                  </a:lnTo>
                  <a:lnTo>
                    <a:pt x="239" y="108"/>
                  </a:lnTo>
                  <a:lnTo>
                    <a:pt x="263" y="102"/>
                  </a:lnTo>
                  <a:lnTo>
                    <a:pt x="287" y="96"/>
                  </a:lnTo>
                  <a:lnTo>
                    <a:pt x="305" y="90"/>
                  </a:lnTo>
                  <a:lnTo>
                    <a:pt x="323" y="84"/>
                  </a:lnTo>
                  <a:lnTo>
                    <a:pt x="335" y="72"/>
                  </a:lnTo>
                  <a:lnTo>
                    <a:pt x="341" y="66"/>
                  </a:lnTo>
                  <a:lnTo>
                    <a:pt x="347" y="60"/>
                  </a:lnTo>
                  <a:lnTo>
                    <a:pt x="359" y="48"/>
                  </a:lnTo>
                  <a:lnTo>
                    <a:pt x="371" y="36"/>
                  </a:lnTo>
                  <a:lnTo>
                    <a:pt x="377" y="30"/>
                  </a:lnTo>
                  <a:lnTo>
                    <a:pt x="383" y="24"/>
                  </a:lnTo>
                  <a:lnTo>
                    <a:pt x="389" y="24"/>
                  </a:lnTo>
                  <a:lnTo>
                    <a:pt x="395" y="24"/>
                  </a:lnTo>
                  <a:lnTo>
                    <a:pt x="401" y="24"/>
                  </a:lnTo>
                  <a:lnTo>
                    <a:pt x="407" y="24"/>
                  </a:lnTo>
                  <a:lnTo>
                    <a:pt x="425" y="36"/>
                  </a:lnTo>
                  <a:lnTo>
                    <a:pt x="442" y="48"/>
                  </a:lnTo>
                  <a:lnTo>
                    <a:pt x="460" y="60"/>
                  </a:lnTo>
                  <a:lnTo>
                    <a:pt x="478" y="72"/>
                  </a:lnTo>
                  <a:lnTo>
                    <a:pt x="502" y="84"/>
                  </a:lnTo>
                  <a:lnTo>
                    <a:pt x="532" y="96"/>
                  </a:lnTo>
                  <a:lnTo>
                    <a:pt x="568" y="108"/>
                  </a:lnTo>
                  <a:lnTo>
                    <a:pt x="610" y="120"/>
                  </a:lnTo>
                  <a:lnTo>
                    <a:pt x="652" y="132"/>
                  </a:lnTo>
                  <a:lnTo>
                    <a:pt x="706" y="144"/>
                  </a:lnTo>
                  <a:lnTo>
                    <a:pt x="759" y="150"/>
                  </a:lnTo>
                  <a:lnTo>
                    <a:pt x="819" y="156"/>
                  </a:lnTo>
                  <a:lnTo>
                    <a:pt x="879" y="156"/>
                  </a:lnTo>
                  <a:lnTo>
                    <a:pt x="945" y="150"/>
                  </a:lnTo>
                  <a:lnTo>
                    <a:pt x="1016" y="138"/>
                  </a:lnTo>
                  <a:lnTo>
                    <a:pt x="1058" y="132"/>
                  </a:lnTo>
                  <a:lnTo>
                    <a:pt x="1100" y="120"/>
                  </a:lnTo>
                  <a:lnTo>
                    <a:pt x="1142" y="108"/>
                  </a:lnTo>
                  <a:lnTo>
                    <a:pt x="1178" y="96"/>
                  </a:lnTo>
                  <a:lnTo>
                    <a:pt x="1220" y="84"/>
                  </a:lnTo>
                  <a:lnTo>
                    <a:pt x="1262" y="66"/>
                  </a:lnTo>
                  <a:lnTo>
                    <a:pt x="1309" y="48"/>
                  </a:lnTo>
                  <a:lnTo>
                    <a:pt x="1333" y="42"/>
                  </a:lnTo>
                  <a:lnTo>
                    <a:pt x="1345" y="36"/>
                  </a:lnTo>
                  <a:lnTo>
                    <a:pt x="1357" y="36"/>
                  </a:lnTo>
                  <a:lnTo>
                    <a:pt x="1375" y="36"/>
                  </a:lnTo>
                  <a:lnTo>
                    <a:pt x="1387" y="36"/>
                  </a:lnTo>
                  <a:lnTo>
                    <a:pt x="1399" y="36"/>
                  </a:lnTo>
                  <a:lnTo>
                    <a:pt x="1411" y="42"/>
                  </a:lnTo>
                  <a:lnTo>
                    <a:pt x="1429" y="42"/>
                  </a:lnTo>
                  <a:lnTo>
                    <a:pt x="1441" y="48"/>
                  </a:lnTo>
                  <a:lnTo>
                    <a:pt x="1459" y="60"/>
                  </a:lnTo>
                  <a:lnTo>
                    <a:pt x="1477" y="66"/>
                  </a:lnTo>
                  <a:lnTo>
                    <a:pt x="1483" y="72"/>
                  </a:lnTo>
                  <a:lnTo>
                    <a:pt x="1495" y="78"/>
                  </a:lnTo>
                  <a:lnTo>
                    <a:pt x="1507" y="84"/>
                  </a:lnTo>
                  <a:lnTo>
                    <a:pt x="1525" y="84"/>
                  </a:lnTo>
                  <a:lnTo>
                    <a:pt x="1561" y="90"/>
                  </a:lnTo>
                  <a:lnTo>
                    <a:pt x="1602" y="96"/>
                  </a:lnTo>
                  <a:lnTo>
                    <a:pt x="1644" y="102"/>
                  </a:lnTo>
                  <a:lnTo>
                    <a:pt x="1692" y="102"/>
                  </a:lnTo>
                  <a:lnTo>
                    <a:pt x="1794" y="102"/>
                  </a:lnTo>
                  <a:lnTo>
                    <a:pt x="1895" y="102"/>
                  </a:lnTo>
                  <a:lnTo>
                    <a:pt x="1938" y="102"/>
                  </a:lnTo>
                  <a:lnTo>
                    <a:pt x="1971" y="96"/>
                  </a:lnTo>
                  <a:lnTo>
                    <a:pt x="2019" y="77"/>
                  </a:lnTo>
                  <a:lnTo>
                    <a:pt x="2063" y="57"/>
                  </a:lnTo>
                  <a:lnTo>
                    <a:pt x="2111" y="38"/>
                  </a:lnTo>
                  <a:lnTo>
                    <a:pt x="2145" y="18"/>
                  </a:lnTo>
                  <a:lnTo>
                    <a:pt x="2172" y="9"/>
                  </a:lnTo>
                  <a:lnTo>
                    <a:pt x="2202" y="0"/>
                  </a:lnTo>
                  <a:lnTo>
                    <a:pt x="2235" y="3"/>
                  </a:lnTo>
                  <a:lnTo>
                    <a:pt x="2250" y="24"/>
                  </a:lnTo>
                  <a:lnTo>
                    <a:pt x="2262" y="51"/>
                  </a:lnTo>
                  <a:lnTo>
                    <a:pt x="2290" y="72"/>
                  </a:lnTo>
                  <a:lnTo>
                    <a:pt x="2296" y="78"/>
                  </a:lnTo>
                  <a:lnTo>
                    <a:pt x="2308" y="84"/>
                  </a:lnTo>
                  <a:lnTo>
                    <a:pt x="2326" y="90"/>
                  </a:lnTo>
                  <a:lnTo>
                    <a:pt x="2350" y="102"/>
                  </a:lnTo>
                  <a:lnTo>
                    <a:pt x="2380" y="108"/>
                  </a:lnTo>
                  <a:lnTo>
                    <a:pt x="2416" y="114"/>
                  </a:lnTo>
                  <a:lnTo>
                    <a:pt x="2446" y="108"/>
                  </a:lnTo>
                  <a:lnTo>
                    <a:pt x="2481" y="108"/>
                  </a:lnTo>
                  <a:lnTo>
                    <a:pt x="2511" y="102"/>
                  </a:lnTo>
                  <a:lnTo>
                    <a:pt x="2541" y="96"/>
                  </a:lnTo>
                  <a:lnTo>
                    <a:pt x="2559" y="96"/>
                  </a:lnTo>
                  <a:lnTo>
                    <a:pt x="2595" y="84"/>
                  </a:lnTo>
                  <a:lnTo>
                    <a:pt x="2619" y="72"/>
                  </a:lnTo>
                  <a:lnTo>
                    <a:pt x="2643" y="54"/>
                  </a:lnTo>
                  <a:lnTo>
                    <a:pt x="2661" y="42"/>
                  </a:lnTo>
                  <a:lnTo>
                    <a:pt x="2673" y="24"/>
                  </a:lnTo>
                  <a:lnTo>
                    <a:pt x="2697" y="18"/>
                  </a:lnTo>
                  <a:lnTo>
                    <a:pt x="2715" y="24"/>
                  </a:lnTo>
                  <a:lnTo>
                    <a:pt x="2715" y="48"/>
                  </a:lnTo>
                  <a:lnTo>
                    <a:pt x="2709" y="78"/>
                  </a:lnTo>
                  <a:lnTo>
                    <a:pt x="2709" y="108"/>
                  </a:lnTo>
                  <a:lnTo>
                    <a:pt x="2727" y="114"/>
                  </a:lnTo>
                  <a:lnTo>
                    <a:pt x="2744" y="120"/>
                  </a:lnTo>
                  <a:lnTo>
                    <a:pt x="2768" y="126"/>
                  </a:lnTo>
                  <a:lnTo>
                    <a:pt x="2792" y="132"/>
                  </a:lnTo>
                  <a:lnTo>
                    <a:pt x="2816" y="132"/>
                  </a:lnTo>
                  <a:lnTo>
                    <a:pt x="2846" y="132"/>
                  </a:lnTo>
                  <a:lnTo>
                    <a:pt x="2870" y="132"/>
                  </a:lnTo>
                  <a:lnTo>
                    <a:pt x="2906" y="132"/>
                  </a:lnTo>
                  <a:lnTo>
                    <a:pt x="2972" y="126"/>
                  </a:lnTo>
                  <a:lnTo>
                    <a:pt x="3049" y="114"/>
                  </a:lnTo>
                  <a:lnTo>
                    <a:pt x="3127" y="102"/>
                  </a:lnTo>
                  <a:lnTo>
                    <a:pt x="3205" y="90"/>
                  </a:lnTo>
                  <a:lnTo>
                    <a:pt x="3336" y="78"/>
                  </a:lnTo>
                  <a:lnTo>
                    <a:pt x="3426" y="72"/>
                  </a:lnTo>
                  <a:lnTo>
                    <a:pt x="3456" y="66"/>
                  </a:lnTo>
                  <a:lnTo>
                    <a:pt x="3462" y="66"/>
                  </a:lnTo>
                  <a:lnTo>
                    <a:pt x="3474" y="60"/>
                  </a:lnTo>
                  <a:lnTo>
                    <a:pt x="3486" y="48"/>
                  </a:lnTo>
                  <a:lnTo>
                    <a:pt x="3498" y="48"/>
                  </a:lnTo>
                  <a:lnTo>
                    <a:pt x="3510" y="42"/>
                  </a:lnTo>
                  <a:lnTo>
                    <a:pt x="3522" y="42"/>
                  </a:lnTo>
                  <a:lnTo>
                    <a:pt x="3534" y="36"/>
                  </a:lnTo>
                  <a:lnTo>
                    <a:pt x="3546" y="36"/>
                  </a:lnTo>
                  <a:lnTo>
                    <a:pt x="3564" y="36"/>
                  </a:lnTo>
                  <a:lnTo>
                    <a:pt x="3582" y="42"/>
                  </a:lnTo>
                  <a:lnTo>
                    <a:pt x="3600" y="42"/>
                  </a:lnTo>
                  <a:lnTo>
                    <a:pt x="3617" y="54"/>
                  </a:lnTo>
                  <a:lnTo>
                    <a:pt x="3635" y="60"/>
                  </a:lnTo>
                  <a:lnTo>
                    <a:pt x="3647" y="66"/>
                  </a:lnTo>
                  <a:lnTo>
                    <a:pt x="3659" y="72"/>
                  </a:lnTo>
                  <a:lnTo>
                    <a:pt x="3689" y="78"/>
                  </a:lnTo>
                  <a:lnTo>
                    <a:pt x="3731" y="90"/>
                  </a:lnTo>
                  <a:lnTo>
                    <a:pt x="3767" y="96"/>
                  </a:lnTo>
                  <a:lnTo>
                    <a:pt x="3815" y="102"/>
                  </a:lnTo>
                  <a:lnTo>
                    <a:pt x="3863" y="102"/>
                  </a:lnTo>
                  <a:lnTo>
                    <a:pt x="3916" y="102"/>
                  </a:lnTo>
                  <a:lnTo>
                    <a:pt x="3970" y="102"/>
                  </a:lnTo>
                  <a:lnTo>
                    <a:pt x="4024" y="102"/>
                  </a:lnTo>
                  <a:lnTo>
                    <a:pt x="4078" y="102"/>
                  </a:lnTo>
                  <a:lnTo>
                    <a:pt x="4132" y="96"/>
                  </a:lnTo>
                  <a:lnTo>
                    <a:pt x="4186" y="90"/>
                  </a:lnTo>
                  <a:lnTo>
                    <a:pt x="4239" y="78"/>
                  </a:lnTo>
                  <a:lnTo>
                    <a:pt x="4287" y="72"/>
                  </a:lnTo>
                  <a:lnTo>
                    <a:pt x="4341" y="54"/>
                  </a:lnTo>
                  <a:lnTo>
                    <a:pt x="4383" y="42"/>
                  </a:lnTo>
                  <a:lnTo>
                    <a:pt x="4419" y="30"/>
                  </a:lnTo>
                  <a:lnTo>
                    <a:pt x="4449" y="18"/>
                  </a:lnTo>
                  <a:lnTo>
                    <a:pt x="4478" y="12"/>
                  </a:lnTo>
                  <a:lnTo>
                    <a:pt x="4502" y="6"/>
                  </a:lnTo>
                  <a:lnTo>
                    <a:pt x="4526" y="0"/>
                  </a:lnTo>
                  <a:lnTo>
                    <a:pt x="4544" y="0"/>
                  </a:lnTo>
                  <a:lnTo>
                    <a:pt x="4562" y="0"/>
                  </a:lnTo>
                  <a:lnTo>
                    <a:pt x="4574" y="6"/>
                  </a:lnTo>
                  <a:lnTo>
                    <a:pt x="4586" y="12"/>
                  </a:lnTo>
                  <a:lnTo>
                    <a:pt x="4598" y="18"/>
                  </a:lnTo>
                  <a:lnTo>
                    <a:pt x="4604" y="24"/>
                  </a:lnTo>
                  <a:lnTo>
                    <a:pt x="4610" y="30"/>
                  </a:lnTo>
                  <a:lnTo>
                    <a:pt x="4616" y="36"/>
                  </a:lnTo>
                  <a:lnTo>
                    <a:pt x="4622" y="48"/>
                  </a:lnTo>
                  <a:lnTo>
                    <a:pt x="4628" y="60"/>
                  </a:lnTo>
                  <a:lnTo>
                    <a:pt x="4634" y="66"/>
                  </a:lnTo>
                  <a:lnTo>
                    <a:pt x="4640" y="78"/>
                  </a:lnTo>
                  <a:lnTo>
                    <a:pt x="4652" y="84"/>
                  </a:lnTo>
                  <a:lnTo>
                    <a:pt x="4670" y="90"/>
                  </a:lnTo>
                  <a:lnTo>
                    <a:pt x="4682" y="96"/>
                  </a:lnTo>
                  <a:lnTo>
                    <a:pt x="4706" y="102"/>
                  </a:lnTo>
                  <a:lnTo>
                    <a:pt x="4724" y="108"/>
                  </a:lnTo>
                  <a:lnTo>
                    <a:pt x="4748" y="114"/>
                  </a:lnTo>
                  <a:lnTo>
                    <a:pt x="4771" y="114"/>
                  </a:lnTo>
                  <a:lnTo>
                    <a:pt x="4801" y="114"/>
                  </a:lnTo>
                  <a:lnTo>
                    <a:pt x="4831" y="108"/>
                  </a:lnTo>
                  <a:lnTo>
                    <a:pt x="4861" y="102"/>
                  </a:lnTo>
                  <a:lnTo>
                    <a:pt x="4891" y="96"/>
                  </a:lnTo>
                  <a:lnTo>
                    <a:pt x="4927" y="84"/>
                  </a:lnTo>
                  <a:lnTo>
                    <a:pt x="4957" y="66"/>
                  </a:lnTo>
                  <a:lnTo>
                    <a:pt x="4993" y="48"/>
                  </a:lnTo>
                  <a:lnTo>
                    <a:pt x="5017" y="36"/>
                  </a:lnTo>
                  <a:lnTo>
                    <a:pt x="5029" y="30"/>
                  </a:lnTo>
                  <a:lnTo>
                    <a:pt x="5061" y="24"/>
                  </a:lnTo>
                  <a:lnTo>
                    <a:pt x="5091" y="17"/>
                  </a:lnTo>
                  <a:lnTo>
                    <a:pt x="5118" y="14"/>
                  </a:lnTo>
                  <a:lnTo>
                    <a:pt x="5145" y="9"/>
                  </a:lnTo>
                  <a:lnTo>
                    <a:pt x="5175" y="9"/>
                  </a:lnTo>
                  <a:lnTo>
                    <a:pt x="5199" y="8"/>
                  </a:lnTo>
                  <a:lnTo>
                    <a:pt x="5219" y="9"/>
                  </a:lnTo>
                  <a:lnTo>
                    <a:pt x="5238" y="9"/>
                  </a:lnTo>
                  <a:lnTo>
                    <a:pt x="5258" y="11"/>
                  </a:lnTo>
                  <a:lnTo>
                    <a:pt x="5280" y="9"/>
                  </a:lnTo>
                  <a:lnTo>
                    <a:pt x="5304" y="11"/>
                  </a:lnTo>
                  <a:lnTo>
                    <a:pt x="5327" y="8"/>
                  </a:lnTo>
                  <a:lnTo>
                    <a:pt x="5351" y="8"/>
                  </a:lnTo>
                  <a:lnTo>
                    <a:pt x="5390" y="9"/>
                  </a:lnTo>
                  <a:lnTo>
                    <a:pt x="5435" y="24"/>
                  </a:lnTo>
                  <a:lnTo>
                    <a:pt x="5447" y="30"/>
                  </a:lnTo>
                  <a:lnTo>
                    <a:pt x="5453" y="36"/>
                  </a:lnTo>
                  <a:lnTo>
                    <a:pt x="5453" y="42"/>
                  </a:lnTo>
                  <a:lnTo>
                    <a:pt x="5459" y="48"/>
                  </a:lnTo>
                  <a:lnTo>
                    <a:pt x="5459" y="54"/>
                  </a:lnTo>
                  <a:lnTo>
                    <a:pt x="5459" y="60"/>
                  </a:lnTo>
                  <a:lnTo>
                    <a:pt x="5459" y="66"/>
                  </a:lnTo>
                  <a:lnTo>
                    <a:pt x="5465" y="66"/>
                  </a:lnTo>
                  <a:lnTo>
                    <a:pt x="5465" y="72"/>
                  </a:lnTo>
                  <a:lnTo>
                    <a:pt x="5477" y="72"/>
                  </a:lnTo>
                  <a:lnTo>
                    <a:pt x="5489" y="78"/>
                  </a:lnTo>
                  <a:lnTo>
                    <a:pt x="5501" y="84"/>
                  </a:lnTo>
                  <a:lnTo>
                    <a:pt x="5519" y="84"/>
                  </a:lnTo>
                  <a:lnTo>
                    <a:pt x="5555" y="90"/>
                  </a:lnTo>
                  <a:lnTo>
                    <a:pt x="5603" y="90"/>
                  </a:lnTo>
                  <a:lnTo>
                    <a:pt x="5656" y="90"/>
                  </a:lnTo>
                  <a:lnTo>
                    <a:pt x="5710" y="84"/>
                  </a:lnTo>
                  <a:lnTo>
                    <a:pt x="5740" y="78"/>
                  </a:lnTo>
                  <a:lnTo>
                    <a:pt x="5770" y="72"/>
                  </a:lnTo>
                  <a:lnTo>
                    <a:pt x="5770" y="90"/>
                  </a:lnTo>
                  <a:lnTo>
                    <a:pt x="5770" y="90"/>
                  </a:lnTo>
                  <a:lnTo>
                    <a:pt x="5740" y="96"/>
                  </a:lnTo>
                  <a:lnTo>
                    <a:pt x="5710" y="102"/>
                  </a:lnTo>
                  <a:lnTo>
                    <a:pt x="5656" y="108"/>
                  </a:lnTo>
                  <a:lnTo>
                    <a:pt x="5603" y="108"/>
                  </a:lnTo>
                  <a:lnTo>
                    <a:pt x="5555" y="108"/>
                  </a:lnTo>
                  <a:lnTo>
                    <a:pt x="5519" y="102"/>
                  </a:lnTo>
                  <a:lnTo>
                    <a:pt x="5501" y="102"/>
                  </a:lnTo>
                  <a:lnTo>
                    <a:pt x="5489" y="96"/>
                  </a:lnTo>
                  <a:lnTo>
                    <a:pt x="5477" y="90"/>
                  </a:lnTo>
                  <a:lnTo>
                    <a:pt x="5465" y="90"/>
                  </a:lnTo>
                  <a:lnTo>
                    <a:pt x="5465" y="84"/>
                  </a:lnTo>
                  <a:lnTo>
                    <a:pt x="5459" y="84"/>
                  </a:lnTo>
                  <a:lnTo>
                    <a:pt x="5459" y="78"/>
                  </a:lnTo>
                  <a:lnTo>
                    <a:pt x="5459" y="72"/>
                  </a:lnTo>
                  <a:lnTo>
                    <a:pt x="5459" y="66"/>
                  </a:lnTo>
                  <a:lnTo>
                    <a:pt x="5453" y="60"/>
                  </a:lnTo>
                  <a:lnTo>
                    <a:pt x="5453" y="54"/>
                  </a:lnTo>
                  <a:lnTo>
                    <a:pt x="5447" y="48"/>
                  </a:lnTo>
                  <a:lnTo>
                    <a:pt x="5435" y="42"/>
                  </a:lnTo>
                  <a:lnTo>
                    <a:pt x="5429" y="36"/>
                  </a:lnTo>
                  <a:lnTo>
                    <a:pt x="5423" y="36"/>
                  </a:lnTo>
                  <a:lnTo>
                    <a:pt x="5405" y="30"/>
                  </a:lnTo>
                  <a:lnTo>
                    <a:pt x="5393" y="30"/>
                  </a:lnTo>
                  <a:lnTo>
                    <a:pt x="5370" y="23"/>
                  </a:lnTo>
                  <a:lnTo>
                    <a:pt x="5346" y="24"/>
                  </a:lnTo>
                  <a:lnTo>
                    <a:pt x="5325" y="27"/>
                  </a:lnTo>
                  <a:lnTo>
                    <a:pt x="5298" y="29"/>
                  </a:lnTo>
                  <a:lnTo>
                    <a:pt x="5270" y="29"/>
                  </a:lnTo>
                  <a:lnTo>
                    <a:pt x="5247" y="26"/>
                  </a:lnTo>
                  <a:lnTo>
                    <a:pt x="5219" y="24"/>
                  </a:lnTo>
                  <a:lnTo>
                    <a:pt x="5199" y="21"/>
                  </a:lnTo>
                  <a:lnTo>
                    <a:pt x="5174" y="24"/>
                  </a:lnTo>
                </a:path>
              </a:pathLst>
            </a:custGeom>
            <a:gradFill rotWithShape="0">
              <a:gsLst>
                <a:gs pos="0">
                  <a:schemeClr val="accent2"/>
                </a:gs>
                <a:gs pos="50000">
                  <a:schemeClr val="accent2">
                    <a:gamma/>
                    <a:tint val="96863"/>
                    <a:invGamma/>
                  </a:schemeClr>
                </a:gs>
                <a:gs pos="100000">
                  <a:schemeClr val="accent2"/>
                </a:gs>
              </a:gsLst>
              <a:lin ang="0" scaled="1"/>
            </a:gradFill>
            <a:ln>
              <a:noFill/>
            </a:ln>
            <a:extLst>
              <a:ext uri="{91240B29-F687-4F45-9708-019B960494DF}">
                <a14:hiddenLine xmlns:a14="http://schemas.microsoft.com/office/drawing/2010/main" w="9525">
                  <a:solidFill>
                    <a:schemeClr val="tx1"/>
                  </a:solidFill>
                  <a:round/>
                  <a:headEnd/>
                  <a:tailEnd/>
                </a14:hiddenLine>
              </a:ext>
            </a:extLst>
          </p:spPr>
          <p:txBody>
            <a:bodyPr/>
            <a:lstStyle/>
            <a:p>
              <a:endParaRPr lang="zh-CN" altLang="en-US"/>
            </a:p>
          </p:txBody>
        </p:sp>
      </p:grpSp>
      <p:sp>
        <p:nvSpPr>
          <p:cNvPr id="16408" name="Rectangle 24"/>
          <p:cNvSpPr>
            <a:spLocks noGrp="1" noChangeArrowheads="1"/>
          </p:cNvSpPr>
          <p:nvPr>
            <p:ph type="ctrTitle" sz="quarter"/>
          </p:nvPr>
        </p:nvSpPr>
        <p:spPr>
          <a:xfrm>
            <a:off x="685800" y="1600200"/>
            <a:ext cx="7772400" cy="1828800"/>
          </a:xfrm>
        </p:spPr>
        <p:txBody>
          <a:bodyPr/>
          <a:lstStyle>
            <a:lvl1pPr>
              <a:defRPr sz="4800"/>
            </a:lvl1pPr>
          </a:lstStyle>
          <a:p>
            <a:pPr lvl="0"/>
            <a:r>
              <a:rPr lang="zh-CN" altLang="en-US" noProof="0" smtClean="0"/>
              <a:t>单击此处编辑母版标题样式</a:t>
            </a:r>
          </a:p>
        </p:txBody>
      </p:sp>
      <p:sp>
        <p:nvSpPr>
          <p:cNvPr id="16409" name="Rectangle 25"/>
          <p:cNvSpPr>
            <a:spLocks noGrp="1" noChangeArrowheads="1"/>
          </p:cNvSpPr>
          <p:nvPr>
            <p:ph type="subTitle" sz="quarter" idx="1"/>
          </p:nvPr>
        </p:nvSpPr>
        <p:spPr>
          <a:xfrm>
            <a:off x="1371600" y="3886200"/>
            <a:ext cx="6400800" cy="1752600"/>
          </a:xfrm>
        </p:spPr>
        <p:txBody>
          <a:bodyPr/>
          <a:lstStyle>
            <a:lvl1pPr marL="0" indent="0" algn="ctr">
              <a:buFont typeface="Wingdings" panose="05000000000000000000" pitchFamily="2" charset="2"/>
              <a:buNone/>
              <a:defRPr/>
            </a:lvl1pPr>
          </a:lstStyle>
          <a:p>
            <a:pPr lvl="0"/>
            <a:r>
              <a:rPr lang="zh-CN" altLang="en-US" noProof="0" smtClean="0"/>
              <a:t>单击此处编辑母版副标题样式</a:t>
            </a:r>
          </a:p>
        </p:txBody>
      </p:sp>
      <p:sp>
        <p:nvSpPr>
          <p:cNvPr id="16410" name="Rectangle 26"/>
          <p:cNvSpPr>
            <a:spLocks noGrp="1" noChangeArrowheads="1"/>
          </p:cNvSpPr>
          <p:nvPr>
            <p:ph type="dt" sz="quarter" idx="2"/>
          </p:nvPr>
        </p:nvSpPr>
        <p:spPr>
          <a:xfrm>
            <a:off x="457200" y="6243638"/>
            <a:ext cx="2133600" cy="457200"/>
          </a:xfrm>
        </p:spPr>
        <p:txBody>
          <a:bodyPr/>
          <a:lstStyle>
            <a:lvl1pPr>
              <a:defRPr/>
            </a:lvl1pPr>
          </a:lstStyle>
          <a:p>
            <a:endParaRPr lang="en-US" altLang="zh-CN"/>
          </a:p>
        </p:txBody>
      </p:sp>
      <p:sp>
        <p:nvSpPr>
          <p:cNvPr id="16411" name="Rectangle 27"/>
          <p:cNvSpPr>
            <a:spLocks noGrp="1" noChangeArrowheads="1"/>
          </p:cNvSpPr>
          <p:nvPr>
            <p:ph type="ftr" sz="quarter" idx="3"/>
          </p:nvPr>
        </p:nvSpPr>
        <p:spPr/>
        <p:txBody>
          <a:bodyPr/>
          <a:lstStyle>
            <a:lvl1pPr>
              <a:defRPr/>
            </a:lvl1pPr>
          </a:lstStyle>
          <a:p>
            <a:endParaRPr lang="en-US" altLang="zh-CN"/>
          </a:p>
        </p:txBody>
      </p:sp>
      <p:sp>
        <p:nvSpPr>
          <p:cNvPr id="16412" name="Rectangle 28"/>
          <p:cNvSpPr>
            <a:spLocks noGrp="1" noChangeArrowheads="1"/>
          </p:cNvSpPr>
          <p:nvPr>
            <p:ph type="sldNum" sz="quarter" idx="4"/>
          </p:nvPr>
        </p:nvSpPr>
        <p:spPr/>
        <p:txBody>
          <a:bodyPr/>
          <a:lstStyle>
            <a:lvl1pPr>
              <a:defRPr/>
            </a:lvl1pPr>
          </a:lstStyle>
          <a:p>
            <a:fld id="{53FE4087-2389-4786-AFD2-D788ABD1A353}" type="slidenum">
              <a:rPr lang="en-US" altLang="zh-CN"/>
              <a:pPr/>
              <a:t>‹#›</a:t>
            </a:fld>
            <a:endParaRPr lang="en-US" altLang="zh-C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页脚占位符 3"/>
          <p:cNvSpPr>
            <a:spLocks noGrp="1"/>
          </p:cNvSpPr>
          <p:nvPr>
            <p:ph type="ftr" sz="quarter" idx="10"/>
          </p:nvPr>
        </p:nvSpPr>
        <p:spPr/>
        <p:txBody>
          <a:bodyPr/>
          <a:lstStyle>
            <a:lvl1pPr>
              <a:defRPr/>
            </a:lvl1pPr>
          </a:lstStyle>
          <a:p>
            <a:endParaRPr lang="en-US" altLang="zh-CN"/>
          </a:p>
        </p:txBody>
      </p:sp>
      <p:sp>
        <p:nvSpPr>
          <p:cNvPr id="5" name="灯片编号占位符 4"/>
          <p:cNvSpPr>
            <a:spLocks noGrp="1"/>
          </p:cNvSpPr>
          <p:nvPr>
            <p:ph type="sldNum" sz="quarter" idx="11"/>
          </p:nvPr>
        </p:nvSpPr>
        <p:spPr/>
        <p:txBody>
          <a:bodyPr/>
          <a:lstStyle>
            <a:lvl1pPr>
              <a:defRPr/>
            </a:lvl1pPr>
          </a:lstStyle>
          <a:p>
            <a:fld id="{C72588D1-E7E3-4C95-B5A9-79BD7ADEC11E}" type="slidenum">
              <a:rPr lang="en-US" altLang="zh-CN"/>
              <a:pPr/>
              <a:t>‹#›</a:t>
            </a:fld>
            <a:endParaRPr lang="en-US" altLang="zh-CN"/>
          </a:p>
        </p:txBody>
      </p:sp>
      <p:sp>
        <p:nvSpPr>
          <p:cNvPr id="6" name="日期占位符 5"/>
          <p:cNvSpPr>
            <a:spLocks noGrp="1"/>
          </p:cNvSpPr>
          <p:nvPr>
            <p:ph type="dt" sz="half" idx="12"/>
          </p:nvPr>
        </p:nvSpPr>
        <p:spPr/>
        <p:txBody>
          <a:bodyPr/>
          <a:lstStyle>
            <a:lvl1pPr>
              <a:defRPr/>
            </a:lvl1pPr>
          </a:lstStyle>
          <a:p>
            <a:endParaRPr lang="en-US" altLang="zh-CN"/>
          </a:p>
        </p:txBody>
      </p:sp>
    </p:spTree>
    <p:extLst>
      <p:ext uri="{BB962C8B-B14F-4D97-AF65-F5344CB8AC3E}">
        <p14:creationId xmlns:p14="http://schemas.microsoft.com/office/powerpoint/2010/main" val="30134347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
        <p:nvSpPr>
          <p:cNvPr id="4" name="页脚占位符 3"/>
          <p:cNvSpPr>
            <a:spLocks noGrp="1"/>
          </p:cNvSpPr>
          <p:nvPr>
            <p:ph type="ftr" sz="quarter" idx="10"/>
          </p:nvPr>
        </p:nvSpPr>
        <p:spPr/>
        <p:txBody>
          <a:bodyPr/>
          <a:lstStyle>
            <a:lvl1pPr>
              <a:defRPr/>
            </a:lvl1pPr>
          </a:lstStyle>
          <a:p>
            <a:endParaRPr lang="en-US" altLang="zh-CN"/>
          </a:p>
        </p:txBody>
      </p:sp>
      <p:sp>
        <p:nvSpPr>
          <p:cNvPr id="5" name="灯片编号占位符 4"/>
          <p:cNvSpPr>
            <a:spLocks noGrp="1"/>
          </p:cNvSpPr>
          <p:nvPr>
            <p:ph type="sldNum" sz="quarter" idx="11"/>
          </p:nvPr>
        </p:nvSpPr>
        <p:spPr/>
        <p:txBody>
          <a:bodyPr/>
          <a:lstStyle>
            <a:lvl1pPr>
              <a:defRPr/>
            </a:lvl1pPr>
          </a:lstStyle>
          <a:p>
            <a:fld id="{1D9618D9-42A0-42ED-BC41-F3BCBE034E96}" type="slidenum">
              <a:rPr lang="en-US" altLang="zh-CN"/>
              <a:pPr/>
              <a:t>‹#›</a:t>
            </a:fld>
            <a:endParaRPr lang="en-US" altLang="zh-CN"/>
          </a:p>
        </p:txBody>
      </p:sp>
      <p:sp>
        <p:nvSpPr>
          <p:cNvPr id="6" name="日期占位符 5"/>
          <p:cNvSpPr>
            <a:spLocks noGrp="1"/>
          </p:cNvSpPr>
          <p:nvPr>
            <p:ph type="dt" sz="half" idx="12"/>
          </p:nvPr>
        </p:nvSpPr>
        <p:spPr/>
        <p:txBody>
          <a:bodyPr/>
          <a:lstStyle>
            <a:lvl1pPr>
              <a:defRPr/>
            </a:lvl1pPr>
          </a:lstStyle>
          <a:p>
            <a:endParaRPr lang="en-US" altLang="zh-CN"/>
          </a:p>
        </p:txBody>
      </p:sp>
    </p:spTree>
    <p:extLst>
      <p:ext uri="{BB962C8B-B14F-4D97-AF65-F5344CB8AC3E}">
        <p14:creationId xmlns:p14="http://schemas.microsoft.com/office/powerpoint/2010/main" val="21100292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3072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3072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页脚占位符 4"/>
          <p:cNvSpPr>
            <a:spLocks noGrp="1"/>
          </p:cNvSpPr>
          <p:nvPr>
            <p:ph type="ftr" sz="quarter" idx="10"/>
          </p:nvPr>
        </p:nvSpPr>
        <p:spPr/>
        <p:txBody>
          <a:bodyPr/>
          <a:lstStyle>
            <a:lvl1pPr>
              <a:defRPr/>
            </a:lvl1pPr>
          </a:lstStyle>
          <a:p>
            <a:endParaRPr lang="en-US" altLang="zh-CN"/>
          </a:p>
        </p:txBody>
      </p:sp>
      <p:sp>
        <p:nvSpPr>
          <p:cNvPr id="6" name="灯片编号占位符 5"/>
          <p:cNvSpPr>
            <a:spLocks noGrp="1"/>
          </p:cNvSpPr>
          <p:nvPr>
            <p:ph type="sldNum" sz="quarter" idx="11"/>
          </p:nvPr>
        </p:nvSpPr>
        <p:spPr/>
        <p:txBody>
          <a:bodyPr/>
          <a:lstStyle>
            <a:lvl1pPr>
              <a:defRPr/>
            </a:lvl1pPr>
          </a:lstStyle>
          <a:p>
            <a:fld id="{E5921C76-A3D6-4794-8FC7-BC7BD7B51A12}" type="slidenum">
              <a:rPr lang="en-US" altLang="zh-CN"/>
              <a:pPr/>
              <a:t>‹#›</a:t>
            </a:fld>
            <a:endParaRPr lang="en-US" altLang="zh-CN"/>
          </a:p>
        </p:txBody>
      </p:sp>
      <p:sp>
        <p:nvSpPr>
          <p:cNvPr id="7" name="日期占位符 6"/>
          <p:cNvSpPr>
            <a:spLocks noGrp="1"/>
          </p:cNvSpPr>
          <p:nvPr>
            <p:ph type="dt" sz="half" idx="12"/>
          </p:nvPr>
        </p:nvSpPr>
        <p:spPr/>
        <p:txBody>
          <a:bodyPr/>
          <a:lstStyle>
            <a:lvl1pPr>
              <a:defRPr/>
            </a:lvl1pPr>
          </a:lstStyle>
          <a:p>
            <a:endParaRPr lang="en-US" altLang="zh-CN"/>
          </a:p>
        </p:txBody>
      </p:sp>
    </p:spTree>
    <p:extLst>
      <p:ext uri="{BB962C8B-B14F-4D97-AF65-F5344CB8AC3E}">
        <p14:creationId xmlns:p14="http://schemas.microsoft.com/office/powerpoint/2010/main" val="24302565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30238" y="2505075"/>
            <a:ext cx="386873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29150" y="2505075"/>
            <a:ext cx="38877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页脚占位符 6"/>
          <p:cNvSpPr>
            <a:spLocks noGrp="1"/>
          </p:cNvSpPr>
          <p:nvPr>
            <p:ph type="ftr" sz="quarter" idx="10"/>
          </p:nvPr>
        </p:nvSpPr>
        <p:spPr/>
        <p:txBody>
          <a:bodyPr/>
          <a:lstStyle>
            <a:lvl1pPr>
              <a:defRPr/>
            </a:lvl1pPr>
          </a:lstStyle>
          <a:p>
            <a:endParaRPr lang="en-US" altLang="zh-CN"/>
          </a:p>
        </p:txBody>
      </p:sp>
      <p:sp>
        <p:nvSpPr>
          <p:cNvPr id="8" name="灯片编号占位符 7"/>
          <p:cNvSpPr>
            <a:spLocks noGrp="1"/>
          </p:cNvSpPr>
          <p:nvPr>
            <p:ph type="sldNum" sz="quarter" idx="11"/>
          </p:nvPr>
        </p:nvSpPr>
        <p:spPr/>
        <p:txBody>
          <a:bodyPr/>
          <a:lstStyle>
            <a:lvl1pPr>
              <a:defRPr/>
            </a:lvl1pPr>
          </a:lstStyle>
          <a:p>
            <a:fld id="{0293DE4B-B8E8-469B-A3CC-C08A473EA8AF}" type="slidenum">
              <a:rPr lang="en-US" altLang="zh-CN"/>
              <a:pPr/>
              <a:t>‹#›</a:t>
            </a:fld>
            <a:endParaRPr lang="en-US" altLang="zh-CN"/>
          </a:p>
        </p:txBody>
      </p:sp>
      <p:sp>
        <p:nvSpPr>
          <p:cNvPr id="9" name="日期占位符 8"/>
          <p:cNvSpPr>
            <a:spLocks noGrp="1"/>
          </p:cNvSpPr>
          <p:nvPr>
            <p:ph type="dt" sz="half" idx="12"/>
          </p:nvPr>
        </p:nvSpPr>
        <p:spPr/>
        <p:txBody>
          <a:bodyPr/>
          <a:lstStyle>
            <a:lvl1pPr>
              <a:defRPr/>
            </a:lvl1pPr>
          </a:lstStyle>
          <a:p>
            <a:endParaRPr lang="en-US" altLang="zh-CN"/>
          </a:p>
        </p:txBody>
      </p:sp>
    </p:spTree>
    <p:extLst>
      <p:ext uri="{BB962C8B-B14F-4D97-AF65-F5344CB8AC3E}">
        <p14:creationId xmlns:p14="http://schemas.microsoft.com/office/powerpoint/2010/main" val="37263697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页脚占位符 2"/>
          <p:cNvSpPr>
            <a:spLocks noGrp="1"/>
          </p:cNvSpPr>
          <p:nvPr>
            <p:ph type="ftr" sz="quarter" idx="10"/>
          </p:nvPr>
        </p:nvSpPr>
        <p:spPr/>
        <p:txBody>
          <a:bodyPr/>
          <a:lstStyle>
            <a:lvl1pPr>
              <a:defRPr/>
            </a:lvl1pPr>
          </a:lstStyle>
          <a:p>
            <a:endParaRPr lang="en-US" altLang="zh-CN"/>
          </a:p>
        </p:txBody>
      </p:sp>
      <p:sp>
        <p:nvSpPr>
          <p:cNvPr id="4" name="灯片编号占位符 3"/>
          <p:cNvSpPr>
            <a:spLocks noGrp="1"/>
          </p:cNvSpPr>
          <p:nvPr>
            <p:ph type="sldNum" sz="quarter" idx="11"/>
          </p:nvPr>
        </p:nvSpPr>
        <p:spPr/>
        <p:txBody>
          <a:bodyPr/>
          <a:lstStyle>
            <a:lvl1pPr>
              <a:defRPr/>
            </a:lvl1pPr>
          </a:lstStyle>
          <a:p>
            <a:fld id="{86372597-4860-4967-9D7C-35CE4CFE6406}" type="slidenum">
              <a:rPr lang="en-US" altLang="zh-CN"/>
              <a:pPr/>
              <a:t>‹#›</a:t>
            </a:fld>
            <a:endParaRPr lang="en-US" altLang="zh-CN"/>
          </a:p>
        </p:txBody>
      </p:sp>
      <p:sp>
        <p:nvSpPr>
          <p:cNvPr id="5" name="日期占位符 4"/>
          <p:cNvSpPr>
            <a:spLocks noGrp="1"/>
          </p:cNvSpPr>
          <p:nvPr>
            <p:ph type="dt" sz="half" idx="12"/>
          </p:nvPr>
        </p:nvSpPr>
        <p:spPr/>
        <p:txBody>
          <a:bodyPr/>
          <a:lstStyle>
            <a:lvl1pPr>
              <a:defRPr/>
            </a:lvl1pPr>
          </a:lstStyle>
          <a:p>
            <a:endParaRPr lang="en-US" altLang="zh-CN"/>
          </a:p>
        </p:txBody>
      </p:sp>
    </p:spTree>
    <p:extLst>
      <p:ext uri="{BB962C8B-B14F-4D97-AF65-F5344CB8AC3E}">
        <p14:creationId xmlns:p14="http://schemas.microsoft.com/office/powerpoint/2010/main" val="84589096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页脚占位符 1"/>
          <p:cNvSpPr>
            <a:spLocks noGrp="1"/>
          </p:cNvSpPr>
          <p:nvPr>
            <p:ph type="ftr" sz="quarter" idx="10"/>
          </p:nvPr>
        </p:nvSpPr>
        <p:spPr/>
        <p:txBody>
          <a:bodyPr/>
          <a:lstStyle>
            <a:lvl1pPr>
              <a:defRPr/>
            </a:lvl1pPr>
          </a:lstStyle>
          <a:p>
            <a:endParaRPr lang="en-US" altLang="zh-CN"/>
          </a:p>
        </p:txBody>
      </p:sp>
      <p:sp>
        <p:nvSpPr>
          <p:cNvPr id="3" name="灯片编号占位符 2"/>
          <p:cNvSpPr>
            <a:spLocks noGrp="1"/>
          </p:cNvSpPr>
          <p:nvPr>
            <p:ph type="sldNum" sz="quarter" idx="11"/>
          </p:nvPr>
        </p:nvSpPr>
        <p:spPr/>
        <p:txBody>
          <a:bodyPr/>
          <a:lstStyle>
            <a:lvl1pPr>
              <a:defRPr/>
            </a:lvl1pPr>
          </a:lstStyle>
          <a:p>
            <a:fld id="{26F8850D-CC1F-4166-A84D-BB90ED3D2AA7}" type="slidenum">
              <a:rPr lang="en-US" altLang="zh-CN"/>
              <a:pPr/>
              <a:t>‹#›</a:t>
            </a:fld>
            <a:endParaRPr lang="en-US" altLang="zh-CN"/>
          </a:p>
        </p:txBody>
      </p:sp>
      <p:sp>
        <p:nvSpPr>
          <p:cNvPr id="4" name="日期占位符 3"/>
          <p:cNvSpPr>
            <a:spLocks noGrp="1"/>
          </p:cNvSpPr>
          <p:nvPr>
            <p:ph type="dt" sz="half" idx="12"/>
          </p:nvPr>
        </p:nvSpPr>
        <p:spPr/>
        <p:txBody>
          <a:bodyPr/>
          <a:lstStyle>
            <a:lvl1pPr>
              <a:defRPr/>
            </a:lvl1pPr>
          </a:lstStyle>
          <a:p>
            <a:endParaRPr lang="en-US" altLang="zh-CN"/>
          </a:p>
        </p:txBody>
      </p:sp>
    </p:spTree>
    <p:extLst>
      <p:ext uri="{BB962C8B-B14F-4D97-AF65-F5344CB8AC3E}">
        <p14:creationId xmlns:p14="http://schemas.microsoft.com/office/powerpoint/2010/main" val="14444082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页脚占位符 4"/>
          <p:cNvSpPr>
            <a:spLocks noGrp="1"/>
          </p:cNvSpPr>
          <p:nvPr>
            <p:ph type="ftr" sz="quarter" idx="10"/>
          </p:nvPr>
        </p:nvSpPr>
        <p:spPr/>
        <p:txBody>
          <a:bodyPr/>
          <a:lstStyle>
            <a:lvl1pPr>
              <a:defRPr/>
            </a:lvl1pPr>
          </a:lstStyle>
          <a:p>
            <a:endParaRPr lang="en-US" altLang="zh-CN"/>
          </a:p>
        </p:txBody>
      </p:sp>
      <p:sp>
        <p:nvSpPr>
          <p:cNvPr id="6" name="灯片编号占位符 5"/>
          <p:cNvSpPr>
            <a:spLocks noGrp="1"/>
          </p:cNvSpPr>
          <p:nvPr>
            <p:ph type="sldNum" sz="quarter" idx="11"/>
          </p:nvPr>
        </p:nvSpPr>
        <p:spPr/>
        <p:txBody>
          <a:bodyPr/>
          <a:lstStyle>
            <a:lvl1pPr>
              <a:defRPr/>
            </a:lvl1pPr>
          </a:lstStyle>
          <a:p>
            <a:fld id="{B30003D6-DB39-4D62-80B7-F7E6B1C656CE}" type="slidenum">
              <a:rPr lang="en-US" altLang="zh-CN"/>
              <a:pPr/>
              <a:t>‹#›</a:t>
            </a:fld>
            <a:endParaRPr lang="en-US" altLang="zh-CN"/>
          </a:p>
        </p:txBody>
      </p:sp>
      <p:sp>
        <p:nvSpPr>
          <p:cNvPr id="7" name="日期占位符 6"/>
          <p:cNvSpPr>
            <a:spLocks noGrp="1"/>
          </p:cNvSpPr>
          <p:nvPr>
            <p:ph type="dt" sz="half" idx="12"/>
          </p:nvPr>
        </p:nvSpPr>
        <p:spPr/>
        <p:txBody>
          <a:bodyPr/>
          <a:lstStyle>
            <a:lvl1pPr>
              <a:defRPr/>
            </a:lvl1pPr>
          </a:lstStyle>
          <a:p>
            <a:endParaRPr lang="en-US" altLang="zh-CN"/>
          </a:p>
        </p:txBody>
      </p:sp>
    </p:spTree>
    <p:extLst>
      <p:ext uri="{BB962C8B-B14F-4D97-AF65-F5344CB8AC3E}">
        <p14:creationId xmlns:p14="http://schemas.microsoft.com/office/powerpoint/2010/main" val="2252138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59114901-4C66-43EF-A888-7E25108A365D}" type="slidenum">
              <a:rPr lang="en-US" altLang="zh-CN"/>
              <a:pPr/>
              <a:t>‹#›</a:t>
            </a:fld>
            <a:endParaRPr lang="en-US" altLang="zh-CN"/>
          </a:p>
        </p:txBody>
      </p:sp>
    </p:spTree>
    <p:extLst>
      <p:ext uri="{BB962C8B-B14F-4D97-AF65-F5344CB8AC3E}">
        <p14:creationId xmlns:p14="http://schemas.microsoft.com/office/powerpoint/2010/main" val="12887421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页脚占位符 4"/>
          <p:cNvSpPr>
            <a:spLocks noGrp="1"/>
          </p:cNvSpPr>
          <p:nvPr>
            <p:ph type="ftr" sz="quarter" idx="10"/>
          </p:nvPr>
        </p:nvSpPr>
        <p:spPr/>
        <p:txBody>
          <a:bodyPr/>
          <a:lstStyle>
            <a:lvl1pPr>
              <a:defRPr/>
            </a:lvl1pPr>
          </a:lstStyle>
          <a:p>
            <a:endParaRPr lang="en-US" altLang="zh-CN"/>
          </a:p>
        </p:txBody>
      </p:sp>
      <p:sp>
        <p:nvSpPr>
          <p:cNvPr id="6" name="灯片编号占位符 5"/>
          <p:cNvSpPr>
            <a:spLocks noGrp="1"/>
          </p:cNvSpPr>
          <p:nvPr>
            <p:ph type="sldNum" sz="quarter" idx="11"/>
          </p:nvPr>
        </p:nvSpPr>
        <p:spPr/>
        <p:txBody>
          <a:bodyPr/>
          <a:lstStyle>
            <a:lvl1pPr>
              <a:defRPr/>
            </a:lvl1pPr>
          </a:lstStyle>
          <a:p>
            <a:fld id="{1E3CA638-41F2-4DCE-BEA0-66D77B54D417}" type="slidenum">
              <a:rPr lang="en-US" altLang="zh-CN"/>
              <a:pPr/>
              <a:t>‹#›</a:t>
            </a:fld>
            <a:endParaRPr lang="en-US" altLang="zh-CN"/>
          </a:p>
        </p:txBody>
      </p:sp>
      <p:sp>
        <p:nvSpPr>
          <p:cNvPr id="7" name="日期占位符 6"/>
          <p:cNvSpPr>
            <a:spLocks noGrp="1"/>
          </p:cNvSpPr>
          <p:nvPr>
            <p:ph type="dt" sz="half" idx="12"/>
          </p:nvPr>
        </p:nvSpPr>
        <p:spPr/>
        <p:txBody>
          <a:bodyPr/>
          <a:lstStyle>
            <a:lvl1pPr>
              <a:defRPr/>
            </a:lvl1pPr>
          </a:lstStyle>
          <a:p>
            <a:endParaRPr lang="en-US" altLang="zh-CN"/>
          </a:p>
        </p:txBody>
      </p:sp>
    </p:spTree>
    <p:extLst>
      <p:ext uri="{BB962C8B-B14F-4D97-AF65-F5344CB8AC3E}">
        <p14:creationId xmlns:p14="http://schemas.microsoft.com/office/powerpoint/2010/main" val="21768072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页脚占位符 3"/>
          <p:cNvSpPr>
            <a:spLocks noGrp="1"/>
          </p:cNvSpPr>
          <p:nvPr>
            <p:ph type="ftr" sz="quarter" idx="10"/>
          </p:nvPr>
        </p:nvSpPr>
        <p:spPr/>
        <p:txBody>
          <a:bodyPr/>
          <a:lstStyle>
            <a:lvl1pPr>
              <a:defRPr/>
            </a:lvl1pPr>
          </a:lstStyle>
          <a:p>
            <a:endParaRPr lang="en-US" altLang="zh-CN"/>
          </a:p>
        </p:txBody>
      </p:sp>
      <p:sp>
        <p:nvSpPr>
          <p:cNvPr id="5" name="灯片编号占位符 4"/>
          <p:cNvSpPr>
            <a:spLocks noGrp="1"/>
          </p:cNvSpPr>
          <p:nvPr>
            <p:ph type="sldNum" sz="quarter" idx="11"/>
          </p:nvPr>
        </p:nvSpPr>
        <p:spPr/>
        <p:txBody>
          <a:bodyPr/>
          <a:lstStyle>
            <a:lvl1pPr>
              <a:defRPr/>
            </a:lvl1pPr>
          </a:lstStyle>
          <a:p>
            <a:fld id="{0FB3CA26-92D9-4750-80FE-C59113840117}" type="slidenum">
              <a:rPr lang="en-US" altLang="zh-CN"/>
              <a:pPr/>
              <a:t>‹#›</a:t>
            </a:fld>
            <a:endParaRPr lang="en-US" altLang="zh-CN"/>
          </a:p>
        </p:txBody>
      </p:sp>
      <p:sp>
        <p:nvSpPr>
          <p:cNvPr id="6" name="日期占位符 5"/>
          <p:cNvSpPr>
            <a:spLocks noGrp="1"/>
          </p:cNvSpPr>
          <p:nvPr>
            <p:ph type="dt" sz="half" idx="12"/>
          </p:nvPr>
        </p:nvSpPr>
        <p:spPr/>
        <p:txBody>
          <a:bodyPr/>
          <a:lstStyle>
            <a:lvl1pPr>
              <a:defRPr/>
            </a:lvl1pPr>
          </a:lstStyle>
          <a:p>
            <a:endParaRPr lang="en-US" altLang="zh-CN"/>
          </a:p>
        </p:txBody>
      </p:sp>
    </p:spTree>
    <p:extLst>
      <p:ext uri="{BB962C8B-B14F-4D97-AF65-F5344CB8AC3E}">
        <p14:creationId xmlns:p14="http://schemas.microsoft.com/office/powerpoint/2010/main" val="241037920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7813"/>
            <a:ext cx="2057400" cy="585311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7813"/>
            <a:ext cx="6019800" cy="585311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页脚占位符 3"/>
          <p:cNvSpPr>
            <a:spLocks noGrp="1"/>
          </p:cNvSpPr>
          <p:nvPr>
            <p:ph type="ftr" sz="quarter" idx="10"/>
          </p:nvPr>
        </p:nvSpPr>
        <p:spPr/>
        <p:txBody>
          <a:bodyPr/>
          <a:lstStyle>
            <a:lvl1pPr>
              <a:defRPr/>
            </a:lvl1pPr>
          </a:lstStyle>
          <a:p>
            <a:endParaRPr lang="en-US" altLang="zh-CN"/>
          </a:p>
        </p:txBody>
      </p:sp>
      <p:sp>
        <p:nvSpPr>
          <p:cNvPr id="5" name="灯片编号占位符 4"/>
          <p:cNvSpPr>
            <a:spLocks noGrp="1"/>
          </p:cNvSpPr>
          <p:nvPr>
            <p:ph type="sldNum" sz="quarter" idx="11"/>
          </p:nvPr>
        </p:nvSpPr>
        <p:spPr/>
        <p:txBody>
          <a:bodyPr/>
          <a:lstStyle>
            <a:lvl1pPr>
              <a:defRPr/>
            </a:lvl1pPr>
          </a:lstStyle>
          <a:p>
            <a:fld id="{998481E0-5AAD-4854-9FA1-A3482B418E02}" type="slidenum">
              <a:rPr lang="en-US" altLang="zh-CN"/>
              <a:pPr/>
              <a:t>‹#›</a:t>
            </a:fld>
            <a:endParaRPr lang="en-US" altLang="zh-CN"/>
          </a:p>
        </p:txBody>
      </p:sp>
      <p:sp>
        <p:nvSpPr>
          <p:cNvPr id="6" name="日期占位符 5"/>
          <p:cNvSpPr>
            <a:spLocks noGrp="1"/>
          </p:cNvSpPr>
          <p:nvPr>
            <p:ph type="dt" sz="half" idx="12"/>
          </p:nvPr>
        </p:nvSpPr>
        <p:spPr/>
        <p:txBody>
          <a:bodyPr/>
          <a:lstStyle>
            <a:lvl1pPr>
              <a:defRPr/>
            </a:lvl1pPr>
          </a:lstStyle>
          <a:p>
            <a:endParaRPr lang="en-US" altLang="zh-CN"/>
          </a:p>
        </p:txBody>
      </p:sp>
    </p:spTree>
    <p:extLst>
      <p:ext uri="{BB962C8B-B14F-4D97-AF65-F5344CB8AC3E}">
        <p14:creationId xmlns:p14="http://schemas.microsoft.com/office/powerpoint/2010/main" val="136511918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E1BCC5DF-A5BC-4E78-8C07-1596B01F5F5A}" type="slidenum">
              <a:rPr lang="en-US" altLang="zh-CN"/>
              <a:pPr/>
              <a:t>‹#›</a:t>
            </a:fld>
            <a:endParaRPr lang="en-US" altLang="zh-CN"/>
          </a:p>
        </p:txBody>
      </p:sp>
    </p:spTree>
    <p:extLst>
      <p:ext uri="{BB962C8B-B14F-4D97-AF65-F5344CB8AC3E}">
        <p14:creationId xmlns:p14="http://schemas.microsoft.com/office/powerpoint/2010/main" val="354606812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D47541CB-AA11-4429-9D2B-031811F19558}" type="slidenum">
              <a:rPr lang="en-US" altLang="zh-CN"/>
              <a:pPr/>
              <a:t>‹#›</a:t>
            </a:fld>
            <a:endParaRPr lang="en-US" altLang="zh-CN"/>
          </a:p>
        </p:txBody>
      </p:sp>
    </p:spTree>
    <p:extLst>
      <p:ext uri="{BB962C8B-B14F-4D97-AF65-F5344CB8AC3E}">
        <p14:creationId xmlns:p14="http://schemas.microsoft.com/office/powerpoint/2010/main" val="31088632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F1170CCC-4CC8-4179-84FA-9459A05746A7}" type="slidenum">
              <a:rPr lang="en-US" altLang="zh-CN"/>
              <a:pPr/>
              <a:t>‹#›</a:t>
            </a:fld>
            <a:endParaRPr lang="en-US" altLang="zh-CN"/>
          </a:p>
        </p:txBody>
      </p:sp>
    </p:spTree>
    <p:extLst>
      <p:ext uri="{BB962C8B-B14F-4D97-AF65-F5344CB8AC3E}">
        <p14:creationId xmlns:p14="http://schemas.microsoft.com/office/powerpoint/2010/main" val="26865862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F5488549-D906-4B60-9335-5E59B9D107F0}" type="slidenum">
              <a:rPr lang="en-US" altLang="zh-CN"/>
              <a:pPr/>
              <a:t>‹#›</a:t>
            </a:fld>
            <a:endParaRPr lang="en-US" altLang="zh-CN"/>
          </a:p>
        </p:txBody>
      </p:sp>
    </p:spTree>
    <p:extLst>
      <p:ext uri="{BB962C8B-B14F-4D97-AF65-F5344CB8AC3E}">
        <p14:creationId xmlns:p14="http://schemas.microsoft.com/office/powerpoint/2010/main" val="383559336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30238" y="2505075"/>
            <a:ext cx="386873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29150" y="2505075"/>
            <a:ext cx="38877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en-US" altLang="zh-CN"/>
          </a:p>
        </p:txBody>
      </p:sp>
      <p:sp>
        <p:nvSpPr>
          <p:cNvPr id="8" name="页脚占位符 7"/>
          <p:cNvSpPr>
            <a:spLocks noGrp="1"/>
          </p:cNvSpPr>
          <p:nvPr>
            <p:ph type="ftr" sz="quarter" idx="11"/>
          </p:nvPr>
        </p:nvSpPr>
        <p:spPr/>
        <p:txBody>
          <a:bodyPr/>
          <a:lstStyle>
            <a:lvl1pPr>
              <a:defRPr/>
            </a:lvl1pPr>
          </a:lstStyle>
          <a:p>
            <a:endParaRPr lang="en-US" altLang="zh-CN"/>
          </a:p>
        </p:txBody>
      </p:sp>
      <p:sp>
        <p:nvSpPr>
          <p:cNvPr id="9" name="灯片编号占位符 8"/>
          <p:cNvSpPr>
            <a:spLocks noGrp="1"/>
          </p:cNvSpPr>
          <p:nvPr>
            <p:ph type="sldNum" sz="quarter" idx="12"/>
          </p:nvPr>
        </p:nvSpPr>
        <p:spPr/>
        <p:txBody>
          <a:bodyPr/>
          <a:lstStyle>
            <a:lvl1pPr>
              <a:defRPr/>
            </a:lvl1pPr>
          </a:lstStyle>
          <a:p>
            <a:fld id="{9D43C2D5-27C4-4BDD-8577-0C42F056A38A}" type="slidenum">
              <a:rPr lang="en-US" altLang="zh-CN"/>
              <a:pPr/>
              <a:t>‹#›</a:t>
            </a:fld>
            <a:endParaRPr lang="en-US" altLang="zh-CN"/>
          </a:p>
        </p:txBody>
      </p:sp>
    </p:spTree>
    <p:extLst>
      <p:ext uri="{BB962C8B-B14F-4D97-AF65-F5344CB8AC3E}">
        <p14:creationId xmlns:p14="http://schemas.microsoft.com/office/powerpoint/2010/main" val="86084284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en-US" altLang="zh-CN"/>
          </a:p>
        </p:txBody>
      </p:sp>
      <p:sp>
        <p:nvSpPr>
          <p:cNvPr id="4" name="页脚占位符 3"/>
          <p:cNvSpPr>
            <a:spLocks noGrp="1"/>
          </p:cNvSpPr>
          <p:nvPr>
            <p:ph type="ftr" sz="quarter" idx="11"/>
          </p:nvPr>
        </p:nvSpPr>
        <p:spPr/>
        <p:txBody>
          <a:bodyPr/>
          <a:lstStyle>
            <a:lvl1pPr>
              <a:defRPr/>
            </a:lvl1pPr>
          </a:lstStyle>
          <a:p>
            <a:endParaRPr lang="en-US" altLang="zh-CN"/>
          </a:p>
        </p:txBody>
      </p:sp>
      <p:sp>
        <p:nvSpPr>
          <p:cNvPr id="5" name="灯片编号占位符 4"/>
          <p:cNvSpPr>
            <a:spLocks noGrp="1"/>
          </p:cNvSpPr>
          <p:nvPr>
            <p:ph type="sldNum" sz="quarter" idx="12"/>
          </p:nvPr>
        </p:nvSpPr>
        <p:spPr/>
        <p:txBody>
          <a:bodyPr/>
          <a:lstStyle>
            <a:lvl1pPr>
              <a:defRPr/>
            </a:lvl1pPr>
          </a:lstStyle>
          <a:p>
            <a:fld id="{60F69D7A-059A-45AA-BFB3-3DB97380D008}" type="slidenum">
              <a:rPr lang="en-US" altLang="zh-CN"/>
              <a:pPr/>
              <a:t>‹#›</a:t>
            </a:fld>
            <a:endParaRPr lang="en-US" altLang="zh-CN"/>
          </a:p>
        </p:txBody>
      </p:sp>
    </p:spTree>
    <p:extLst>
      <p:ext uri="{BB962C8B-B14F-4D97-AF65-F5344CB8AC3E}">
        <p14:creationId xmlns:p14="http://schemas.microsoft.com/office/powerpoint/2010/main" val="103385267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US" altLang="zh-CN"/>
          </a:p>
        </p:txBody>
      </p:sp>
      <p:sp>
        <p:nvSpPr>
          <p:cNvPr id="3" name="页脚占位符 2"/>
          <p:cNvSpPr>
            <a:spLocks noGrp="1"/>
          </p:cNvSpPr>
          <p:nvPr>
            <p:ph type="ftr" sz="quarter" idx="11"/>
          </p:nvPr>
        </p:nvSpPr>
        <p:spPr/>
        <p:txBody>
          <a:bodyPr/>
          <a:lstStyle>
            <a:lvl1pPr>
              <a:defRPr/>
            </a:lvl1pPr>
          </a:lstStyle>
          <a:p>
            <a:endParaRPr lang="en-US" altLang="zh-CN"/>
          </a:p>
        </p:txBody>
      </p:sp>
      <p:sp>
        <p:nvSpPr>
          <p:cNvPr id="4" name="灯片编号占位符 3"/>
          <p:cNvSpPr>
            <a:spLocks noGrp="1"/>
          </p:cNvSpPr>
          <p:nvPr>
            <p:ph type="sldNum" sz="quarter" idx="12"/>
          </p:nvPr>
        </p:nvSpPr>
        <p:spPr/>
        <p:txBody>
          <a:bodyPr/>
          <a:lstStyle>
            <a:lvl1pPr>
              <a:defRPr/>
            </a:lvl1pPr>
          </a:lstStyle>
          <a:p>
            <a:fld id="{4EC86342-7F84-4CC4-8684-CAB8FA09349C}" type="slidenum">
              <a:rPr lang="en-US" altLang="zh-CN"/>
              <a:pPr/>
              <a:t>‹#›</a:t>
            </a:fld>
            <a:endParaRPr lang="en-US" altLang="zh-CN"/>
          </a:p>
        </p:txBody>
      </p:sp>
    </p:spTree>
    <p:extLst>
      <p:ext uri="{BB962C8B-B14F-4D97-AF65-F5344CB8AC3E}">
        <p14:creationId xmlns:p14="http://schemas.microsoft.com/office/powerpoint/2010/main" val="40788662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47E02CC7-287F-4942-A759-45C6E24EE23A}" type="slidenum">
              <a:rPr lang="en-US" altLang="zh-CN"/>
              <a:pPr/>
              <a:t>‹#›</a:t>
            </a:fld>
            <a:endParaRPr lang="en-US" altLang="zh-CN"/>
          </a:p>
        </p:txBody>
      </p:sp>
    </p:spTree>
    <p:extLst>
      <p:ext uri="{BB962C8B-B14F-4D97-AF65-F5344CB8AC3E}">
        <p14:creationId xmlns:p14="http://schemas.microsoft.com/office/powerpoint/2010/main" val="22108608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032C619F-63F4-41E2-9AFB-3FC88C8A6895}" type="slidenum">
              <a:rPr lang="en-US" altLang="zh-CN"/>
              <a:pPr/>
              <a:t>‹#›</a:t>
            </a:fld>
            <a:endParaRPr lang="en-US" altLang="zh-CN"/>
          </a:p>
        </p:txBody>
      </p:sp>
    </p:spTree>
    <p:extLst>
      <p:ext uri="{BB962C8B-B14F-4D97-AF65-F5344CB8AC3E}">
        <p14:creationId xmlns:p14="http://schemas.microsoft.com/office/powerpoint/2010/main" val="89365052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46E1972E-8DB1-41D0-AC8F-ECF596E872DB}" type="slidenum">
              <a:rPr lang="en-US" altLang="zh-CN"/>
              <a:pPr/>
              <a:t>‹#›</a:t>
            </a:fld>
            <a:endParaRPr lang="en-US" altLang="zh-CN"/>
          </a:p>
        </p:txBody>
      </p:sp>
    </p:spTree>
    <p:extLst>
      <p:ext uri="{BB962C8B-B14F-4D97-AF65-F5344CB8AC3E}">
        <p14:creationId xmlns:p14="http://schemas.microsoft.com/office/powerpoint/2010/main" val="381448709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E50B182A-3625-4481-9B20-6B566648E9D6}" type="slidenum">
              <a:rPr lang="en-US" altLang="zh-CN"/>
              <a:pPr/>
              <a:t>‹#›</a:t>
            </a:fld>
            <a:endParaRPr lang="en-US" altLang="zh-CN"/>
          </a:p>
        </p:txBody>
      </p:sp>
    </p:spTree>
    <p:extLst>
      <p:ext uri="{BB962C8B-B14F-4D97-AF65-F5344CB8AC3E}">
        <p14:creationId xmlns:p14="http://schemas.microsoft.com/office/powerpoint/2010/main" val="209839901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BE59710F-0420-4D7A-9E2F-1BBB321909B8}" type="slidenum">
              <a:rPr lang="en-US" altLang="zh-CN"/>
              <a:pPr/>
              <a:t>‹#›</a:t>
            </a:fld>
            <a:endParaRPr lang="en-US" altLang="zh-CN"/>
          </a:p>
        </p:txBody>
      </p:sp>
    </p:spTree>
    <p:extLst>
      <p:ext uri="{BB962C8B-B14F-4D97-AF65-F5344CB8AC3E}">
        <p14:creationId xmlns:p14="http://schemas.microsoft.com/office/powerpoint/2010/main" val="92349797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040A9D86-62BF-4CA5-B6C3-3ACEE6E46B16}" type="slidenum">
              <a:rPr lang="en-US" altLang="zh-CN"/>
              <a:pPr/>
              <a:t>‹#›</a:t>
            </a:fld>
            <a:endParaRPr lang="en-US" altLang="zh-CN"/>
          </a:p>
        </p:txBody>
      </p:sp>
    </p:spTree>
    <p:extLst>
      <p:ext uri="{BB962C8B-B14F-4D97-AF65-F5344CB8AC3E}">
        <p14:creationId xmlns:p14="http://schemas.microsoft.com/office/powerpoint/2010/main" val="115741143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B75C6B2C-4E42-4330-880B-DC50CF5559EA}" type="slidenum">
              <a:rPr lang="en-US" altLang="zh-CN"/>
              <a:pPr/>
              <a:t>‹#›</a:t>
            </a:fld>
            <a:endParaRPr lang="en-US" altLang="zh-CN"/>
          </a:p>
        </p:txBody>
      </p:sp>
    </p:spTree>
    <p:extLst>
      <p:ext uri="{BB962C8B-B14F-4D97-AF65-F5344CB8AC3E}">
        <p14:creationId xmlns:p14="http://schemas.microsoft.com/office/powerpoint/2010/main" val="82553957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B4004BF0-E76D-461A-8AC4-EEA1685C1C80}" type="slidenum">
              <a:rPr lang="en-US" altLang="zh-CN"/>
              <a:pPr/>
              <a:t>‹#›</a:t>
            </a:fld>
            <a:endParaRPr lang="en-US" altLang="zh-CN"/>
          </a:p>
        </p:txBody>
      </p:sp>
    </p:spTree>
    <p:extLst>
      <p:ext uri="{BB962C8B-B14F-4D97-AF65-F5344CB8AC3E}">
        <p14:creationId xmlns:p14="http://schemas.microsoft.com/office/powerpoint/2010/main" val="56065273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85800" y="1981200"/>
            <a:ext cx="3810000" cy="4114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981200"/>
            <a:ext cx="3810000" cy="4114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C744CB76-E2AD-4E96-8CBC-DF077468ED83}" type="slidenum">
              <a:rPr lang="en-US" altLang="zh-CN"/>
              <a:pPr/>
              <a:t>‹#›</a:t>
            </a:fld>
            <a:endParaRPr lang="en-US" altLang="zh-CN"/>
          </a:p>
        </p:txBody>
      </p:sp>
    </p:spTree>
    <p:extLst>
      <p:ext uri="{BB962C8B-B14F-4D97-AF65-F5344CB8AC3E}">
        <p14:creationId xmlns:p14="http://schemas.microsoft.com/office/powerpoint/2010/main" val="66049219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30238" y="2505075"/>
            <a:ext cx="386873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29150" y="2505075"/>
            <a:ext cx="38877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en-US" altLang="zh-CN"/>
          </a:p>
        </p:txBody>
      </p:sp>
      <p:sp>
        <p:nvSpPr>
          <p:cNvPr id="8" name="页脚占位符 7"/>
          <p:cNvSpPr>
            <a:spLocks noGrp="1"/>
          </p:cNvSpPr>
          <p:nvPr>
            <p:ph type="ftr" sz="quarter" idx="11"/>
          </p:nvPr>
        </p:nvSpPr>
        <p:spPr/>
        <p:txBody>
          <a:bodyPr/>
          <a:lstStyle>
            <a:lvl1pPr>
              <a:defRPr/>
            </a:lvl1pPr>
          </a:lstStyle>
          <a:p>
            <a:endParaRPr lang="en-US" altLang="zh-CN"/>
          </a:p>
        </p:txBody>
      </p:sp>
      <p:sp>
        <p:nvSpPr>
          <p:cNvPr id="9" name="灯片编号占位符 8"/>
          <p:cNvSpPr>
            <a:spLocks noGrp="1"/>
          </p:cNvSpPr>
          <p:nvPr>
            <p:ph type="sldNum" sz="quarter" idx="12"/>
          </p:nvPr>
        </p:nvSpPr>
        <p:spPr/>
        <p:txBody>
          <a:bodyPr/>
          <a:lstStyle>
            <a:lvl1pPr>
              <a:defRPr/>
            </a:lvl1pPr>
          </a:lstStyle>
          <a:p>
            <a:fld id="{C19F9E45-FD85-4F39-A1BE-5AF7B2EDF5EC}" type="slidenum">
              <a:rPr lang="en-US" altLang="zh-CN"/>
              <a:pPr/>
              <a:t>‹#›</a:t>
            </a:fld>
            <a:endParaRPr lang="en-US" altLang="zh-CN"/>
          </a:p>
        </p:txBody>
      </p:sp>
    </p:spTree>
    <p:extLst>
      <p:ext uri="{BB962C8B-B14F-4D97-AF65-F5344CB8AC3E}">
        <p14:creationId xmlns:p14="http://schemas.microsoft.com/office/powerpoint/2010/main" val="423712200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en-US" altLang="zh-CN"/>
          </a:p>
        </p:txBody>
      </p:sp>
      <p:sp>
        <p:nvSpPr>
          <p:cNvPr id="4" name="页脚占位符 3"/>
          <p:cNvSpPr>
            <a:spLocks noGrp="1"/>
          </p:cNvSpPr>
          <p:nvPr>
            <p:ph type="ftr" sz="quarter" idx="11"/>
          </p:nvPr>
        </p:nvSpPr>
        <p:spPr/>
        <p:txBody>
          <a:bodyPr/>
          <a:lstStyle>
            <a:lvl1pPr>
              <a:defRPr/>
            </a:lvl1pPr>
          </a:lstStyle>
          <a:p>
            <a:endParaRPr lang="en-US" altLang="zh-CN"/>
          </a:p>
        </p:txBody>
      </p:sp>
      <p:sp>
        <p:nvSpPr>
          <p:cNvPr id="5" name="灯片编号占位符 4"/>
          <p:cNvSpPr>
            <a:spLocks noGrp="1"/>
          </p:cNvSpPr>
          <p:nvPr>
            <p:ph type="sldNum" sz="quarter" idx="12"/>
          </p:nvPr>
        </p:nvSpPr>
        <p:spPr/>
        <p:txBody>
          <a:bodyPr/>
          <a:lstStyle>
            <a:lvl1pPr>
              <a:defRPr/>
            </a:lvl1pPr>
          </a:lstStyle>
          <a:p>
            <a:fld id="{CF2F3DA7-946B-40B9-9EFD-19019551A5C1}" type="slidenum">
              <a:rPr lang="en-US" altLang="zh-CN"/>
              <a:pPr/>
              <a:t>‹#›</a:t>
            </a:fld>
            <a:endParaRPr lang="en-US" altLang="zh-CN"/>
          </a:p>
        </p:txBody>
      </p:sp>
    </p:spTree>
    <p:extLst>
      <p:ext uri="{BB962C8B-B14F-4D97-AF65-F5344CB8AC3E}">
        <p14:creationId xmlns:p14="http://schemas.microsoft.com/office/powerpoint/2010/main" val="42538175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3072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3072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60F738C7-3CA9-47EC-8AE7-1BCD5B4B96C9}" type="slidenum">
              <a:rPr lang="en-US" altLang="zh-CN"/>
              <a:pPr/>
              <a:t>‹#›</a:t>
            </a:fld>
            <a:endParaRPr lang="en-US" altLang="zh-CN"/>
          </a:p>
        </p:txBody>
      </p:sp>
    </p:spTree>
    <p:extLst>
      <p:ext uri="{BB962C8B-B14F-4D97-AF65-F5344CB8AC3E}">
        <p14:creationId xmlns:p14="http://schemas.microsoft.com/office/powerpoint/2010/main" val="408805614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US" altLang="zh-CN"/>
          </a:p>
        </p:txBody>
      </p:sp>
      <p:sp>
        <p:nvSpPr>
          <p:cNvPr id="3" name="页脚占位符 2"/>
          <p:cNvSpPr>
            <a:spLocks noGrp="1"/>
          </p:cNvSpPr>
          <p:nvPr>
            <p:ph type="ftr" sz="quarter" idx="11"/>
          </p:nvPr>
        </p:nvSpPr>
        <p:spPr/>
        <p:txBody>
          <a:bodyPr/>
          <a:lstStyle>
            <a:lvl1pPr>
              <a:defRPr/>
            </a:lvl1pPr>
          </a:lstStyle>
          <a:p>
            <a:endParaRPr lang="en-US" altLang="zh-CN"/>
          </a:p>
        </p:txBody>
      </p:sp>
      <p:sp>
        <p:nvSpPr>
          <p:cNvPr id="4" name="灯片编号占位符 3"/>
          <p:cNvSpPr>
            <a:spLocks noGrp="1"/>
          </p:cNvSpPr>
          <p:nvPr>
            <p:ph type="sldNum" sz="quarter" idx="12"/>
          </p:nvPr>
        </p:nvSpPr>
        <p:spPr/>
        <p:txBody>
          <a:bodyPr/>
          <a:lstStyle>
            <a:lvl1pPr>
              <a:defRPr/>
            </a:lvl1pPr>
          </a:lstStyle>
          <a:p>
            <a:fld id="{5E35240E-9C07-49E2-AFA1-744DD5CCF832}" type="slidenum">
              <a:rPr lang="en-US" altLang="zh-CN"/>
              <a:pPr/>
              <a:t>‹#›</a:t>
            </a:fld>
            <a:endParaRPr lang="en-US" altLang="zh-CN"/>
          </a:p>
        </p:txBody>
      </p:sp>
    </p:spTree>
    <p:extLst>
      <p:ext uri="{BB962C8B-B14F-4D97-AF65-F5344CB8AC3E}">
        <p14:creationId xmlns:p14="http://schemas.microsoft.com/office/powerpoint/2010/main" val="97475868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EB2A99D4-A140-43C1-BAF6-5682B0177529}" type="slidenum">
              <a:rPr lang="en-US" altLang="zh-CN"/>
              <a:pPr/>
              <a:t>‹#›</a:t>
            </a:fld>
            <a:endParaRPr lang="en-US" altLang="zh-CN"/>
          </a:p>
        </p:txBody>
      </p:sp>
    </p:spTree>
    <p:extLst>
      <p:ext uri="{BB962C8B-B14F-4D97-AF65-F5344CB8AC3E}">
        <p14:creationId xmlns:p14="http://schemas.microsoft.com/office/powerpoint/2010/main" val="16968647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05FF8F29-3295-42A9-A6A7-3A8669857432}" type="slidenum">
              <a:rPr lang="en-US" altLang="zh-CN"/>
              <a:pPr/>
              <a:t>‹#›</a:t>
            </a:fld>
            <a:endParaRPr lang="en-US" altLang="zh-CN"/>
          </a:p>
        </p:txBody>
      </p:sp>
    </p:spTree>
    <p:extLst>
      <p:ext uri="{BB962C8B-B14F-4D97-AF65-F5344CB8AC3E}">
        <p14:creationId xmlns:p14="http://schemas.microsoft.com/office/powerpoint/2010/main" val="287019553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50F744F1-5AC6-4994-9ABF-3C3DF060C096}" type="slidenum">
              <a:rPr lang="en-US" altLang="zh-CN"/>
              <a:pPr/>
              <a:t>‹#›</a:t>
            </a:fld>
            <a:endParaRPr lang="en-US" altLang="zh-CN"/>
          </a:p>
        </p:txBody>
      </p:sp>
    </p:spTree>
    <p:extLst>
      <p:ext uri="{BB962C8B-B14F-4D97-AF65-F5344CB8AC3E}">
        <p14:creationId xmlns:p14="http://schemas.microsoft.com/office/powerpoint/2010/main" val="131933604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15100" y="609600"/>
            <a:ext cx="1943100" cy="54864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85800" y="609600"/>
            <a:ext cx="5676900" cy="54864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29844093-51D0-47A6-ABEE-32C79110C614}" type="slidenum">
              <a:rPr lang="en-US" altLang="zh-CN"/>
              <a:pPr/>
              <a:t>‹#›</a:t>
            </a:fld>
            <a:endParaRPr lang="en-US" altLang="zh-CN"/>
          </a:p>
        </p:txBody>
      </p:sp>
    </p:spTree>
    <p:extLst>
      <p:ext uri="{BB962C8B-B14F-4D97-AF65-F5344CB8AC3E}">
        <p14:creationId xmlns:p14="http://schemas.microsoft.com/office/powerpoint/2010/main" val="53833187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69634" name="Rectangle 2"/>
          <p:cNvSpPr>
            <a:spLocks noGrp="1" noRot="1" noChangeArrowheads="1"/>
          </p:cNvSpPr>
          <p:nvPr>
            <p:ph type="ctrTitle"/>
          </p:nvPr>
        </p:nvSpPr>
        <p:spPr>
          <a:xfrm>
            <a:off x="3962400" y="1066800"/>
            <a:ext cx="4648200" cy="1981200"/>
          </a:xfrm>
        </p:spPr>
        <p:txBody>
          <a:bodyPr/>
          <a:lstStyle>
            <a:lvl1pPr>
              <a:defRPr/>
            </a:lvl1pPr>
          </a:lstStyle>
          <a:p>
            <a:pPr lvl="0"/>
            <a:r>
              <a:rPr lang="zh-CN" altLang="en-US" noProof="0" smtClean="0"/>
              <a:t>单击此处编辑母版标题样式</a:t>
            </a:r>
          </a:p>
        </p:txBody>
      </p:sp>
      <p:sp>
        <p:nvSpPr>
          <p:cNvPr id="69635" name="Rectangle 3"/>
          <p:cNvSpPr>
            <a:spLocks noGrp="1" noRot="1" noChangeArrowheads="1"/>
          </p:cNvSpPr>
          <p:nvPr>
            <p:ph type="subTitle" idx="1"/>
          </p:nvPr>
        </p:nvSpPr>
        <p:spPr>
          <a:xfrm>
            <a:off x="3962400" y="3657600"/>
            <a:ext cx="4572000" cy="1676400"/>
          </a:xfrm>
        </p:spPr>
        <p:txBody>
          <a:bodyPr/>
          <a:lstStyle>
            <a:lvl1pPr marL="0" indent="0" algn="ctr">
              <a:buFont typeface="Wingdings" panose="05000000000000000000" pitchFamily="2" charset="2"/>
              <a:buNone/>
              <a:defRPr/>
            </a:lvl1pPr>
          </a:lstStyle>
          <a:p>
            <a:pPr lvl="0"/>
            <a:r>
              <a:rPr lang="zh-CN" altLang="en-US" noProof="0" smtClean="0"/>
              <a:t>单击此处编辑母版副标题样式</a:t>
            </a:r>
          </a:p>
        </p:txBody>
      </p:sp>
      <p:sp>
        <p:nvSpPr>
          <p:cNvPr id="69636" name="Rectangle 4"/>
          <p:cNvSpPr>
            <a:spLocks noGrp="1" noChangeArrowheads="1"/>
          </p:cNvSpPr>
          <p:nvPr>
            <p:ph type="dt" sz="half" idx="2"/>
          </p:nvPr>
        </p:nvSpPr>
        <p:spPr>
          <a:xfrm>
            <a:off x="301625" y="6076950"/>
            <a:ext cx="2289175" cy="476250"/>
          </a:xfrm>
        </p:spPr>
        <p:txBody>
          <a:bodyPr/>
          <a:lstStyle>
            <a:lvl1pPr>
              <a:defRPr/>
            </a:lvl1pPr>
          </a:lstStyle>
          <a:p>
            <a:endParaRPr lang="en-US" altLang="zh-CN"/>
          </a:p>
        </p:txBody>
      </p:sp>
      <p:sp>
        <p:nvSpPr>
          <p:cNvPr id="69637" name="Rectangle 5"/>
          <p:cNvSpPr>
            <a:spLocks noGrp="1" noChangeArrowheads="1"/>
          </p:cNvSpPr>
          <p:nvPr>
            <p:ph type="ftr" sz="quarter" idx="3"/>
          </p:nvPr>
        </p:nvSpPr>
        <p:spPr>
          <a:xfrm>
            <a:off x="3124200" y="6076950"/>
            <a:ext cx="2895600" cy="476250"/>
          </a:xfrm>
        </p:spPr>
        <p:txBody>
          <a:bodyPr/>
          <a:lstStyle>
            <a:lvl1pPr>
              <a:defRPr/>
            </a:lvl1pPr>
          </a:lstStyle>
          <a:p>
            <a:endParaRPr lang="en-US" altLang="zh-CN"/>
          </a:p>
        </p:txBody>
      </p:sp>
      <p:sp>
        <p:nvSpPr>
          <p:cNvPr id="69638" name="Rectangle 6"/>
          <p:cNvSpPr>
            <a:spLocks noGrp="1" noChangeArrowheads="1"/>
          </p:cNvSpPr>
          <p:nvPr>
            <p:ph type="sldNum" sz="quarter" idx="4"/>
          </p:nvPr>
        </p:nvSpPr>
        <p:spPr>
          <a:xfrm>
            <a:off x="6553200" y="6076950"/>
            <a:ext cx="2289175" cy="476250"/>
          </a:xfrm>
        </p:spPr>
        <p:txBody>
          <a:bodyPr/>
          <a:lstStyle>
            <a:lvl1pPr>
              <a:defRPr/>
            </a:lvl1pPr>
          </a:lstStyle>
          <a:p>
            <a:fld id="{4B97A20B-2BA8-489F-9EF4-E83DFC72FE72}" type="slidenum">
              <a:rPr lang="en-US" altLang="zh-CN"/>
              <a:pPr/>
              <a:t>‹#›</a:t>
            </a:fld>
            <a:endParaRPr lang="en-US" altLang="zh-CN"/>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27D1FF97-ADD6-4150-BC71-60BE42AB3ECC}" type="slidenum">
              <a:rPr lang="en-US" altLang="zh-CN"/>
              <a:pPr/>
              <a:t>‹#›</a:t>
            </a:fld>
            <a:endParaRPr lang="en-US" altLang="zh-CN"/>
          </a:p>
        </p:txBody>
      </p:sp>
    </p:spTree>
    <p:extLst>
      <p:ext uri="{BB962C8B-B14F-4D97-AF65-F5344CB8AC3E}">
        <p14:creationId xmlns:p14="http://schemas.microsoft.com/office/powerpoint/2010/main" val="73282670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8D5EA038-43C5-4082-9624-A4B16E4049E5}" type="slidenum">
              <a:rPr lang="en-US" altLang="zh-CN"/>
              <a:pPr/>
              <a:t>‹#›</a:t>
            </a:fld>
            <a:endParaRPr lang="en-US" altLang="zh-CN"/>
          </a:p>
        </p:txBody>
      </p:sp>
    </p:spTree>
    <p:extLst>
      <p:ext uri="{BB962C8B-B14F-4D97-AF65-F5344CB8AC3E}">
        <p14:creationId xmlns:p14="http://schemas.microsoft.com/office/powerpoint/2010/main" val="113947956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04800" y="1981200"/>
            <a:ext cx="4194175" cy="3886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51375" y="1981200"/>
            <a:ext cx="4194175" cy="3886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F41CAE8B-D684-43E6-ABCB-557E968FFB45}" type="slidenum">
              <a:rPr lang="en-US" altLang="zh-CN"/>
              <a:pPr/>
              <a:t>‹#›</a:t>
            </a:fld>
            <a:endParaRPr lang="en-US" altLang="zh-CN"/>
          </a:p>
        </p:txBody>
      </p:sp>
    </p:spTree>
    <p:extLst>
      <p:ext uri="{BB962C8B-B14F-4D97-AF65-F5344CB8AC3E}">
        <p14:creationId xmlns:p14="http://schemas.microsoft.com/office/powerpoint/2010/main" val="59966364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30238" y="2505075"/>
            <a:ext cx="386873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29150" y="2505075"/>
            <a:ext cx="38877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en-US" altLang="zh-CN"/>
          </a:p>
        </p:txBody>
      </p:sp>
      <p:sp>
        <p:nvSpPr>
          <p:cNvPr id="8" name="页脚占位符 7"/>
          <p:cNvSpPr>
            <a:spLocks noGrp="1"/>
          </p:cNvSpPr>
          <p:nvPr>
            <p:ph type="ftr" sz="quarter" idx="11"/>
          </p:nvPr>
        </p:nvSpPr>
        <p:spPr/>
        <p:txBody>
          <a:bodyPr/>
          <a:lstStyle>
            <a:lvl1pPr>
              <a:defRPr/>
            </a:lvl1pPr>
          </a:lstStyle>
          <a:p>
            <a:endParaRPr lang="en-US" altLang="zh-CN"/>
          </a:p>
        </p:txBody>
      </p:sp>
      <p:sp>
        <p:nvSpPr>
          <p:cNvPr id="9" name="灯片编号占位符 8"/>
          <p:cNvSpPr>
            <a:spLocks noGrp="1"/>
          </p:cNvSpPr>
          <p:nvPr>
            <p:ph type="sldNum" sz="quarter" idx="12"/>
          </p:nvPr>
        </p:nvSpPr>
        <p:spPr/>
        <p:txBody>
          <a:bodyPr/>
          <a:lstStyle>
            <a:lvl1pPr>
              <a:defRPr/>
            </a:lvl1pPr>
          </a:lstStyle>
          <a:p>
            <a:fld id="{F0A06C02-9E68-403F-A895-C67BD5C9D459}" type="slidenum">
              <a:rPr lang="en-US" altLang="zh-CN"/>
              <a:pPr/>
              <a:t>‹#›</a:t>
            </a:fld>
            <a:endParaRPr lang="en-US" altLang="zh-CN"/>
          </a:p>
        </p:txBody>
      </p:sp>
    </p:spTree>
    <p:extLst>
      <p:ext uri="{BB962C8B-B14F-4D97-AF65-F5344CB8AC3E}">
        <p14:creationId xmlns:p14="http://schemas.microsoft.com/office/powerpoint/2010/main" val="36229416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30238" y="2505075"/>
            <a:ext cx="386873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29150" y="2505075"/>
            <a:ext cx="38877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en-US" altLang="zh-CN"/>
          </a:p>
        </p:txBody>
      </p:sp>
      <p:sp>
        <p:nvSpPr>
          <p:cNvPr id="8" name="页脚占位符 7"/>
          <p:cNvSpPr>
            <a:spLocks noGrp="1"/>
          </p:cNvSpPr>
          <p:nvPr>
            <p:ph type="ftr" sz="quarter" idx="11"/>
          </p:nvPr>
        </p:nvSpPr>
        <p:spPr/>
        <p:txBody>
          <a:bodyPr/>
          <a:lstStyle>
            <a:lvl1pPr>
              <a:defRPr/>
            </a:lvl1pPr>
          </a:lstStyle>
          <a:p>
            <a:endParaRPr lang="en-US" altLang="zh-CN"/>
          </a:p>
        </p:txBody>
      </p:sp>
      <p:sp>
        <p:nvSpPr>
          <p:cNvPr id="9" name="灯片编号占位符 8"/>
          <p:cNvSpPr>
            <a:spLocks noGrp="1"/>
          </p:cNvSpPr>
          <p:nvPr>
            <p:ph type="sldNum" sz="quarter" idx="12"/>
          </p:nvPr>
        </p:nvSpPr>
        <p:spPr/>
        <p:txBody>
          <a:bodyPr/>
          <a:lstStyle>
            <a:lvl1pPr>
              <a:defRPr/>
            </a:lvl1pPr>
          </a:lstStyle>
          <a:p>
            <a:fld id="{8E7F5E9C-E95A-4DBA-9D99-6883116F6952}" type="slidenum">
              <a:rPr lang="en-US" altLang="zh-CN"/>
              <a:pPr/>
              <a:t>‹#›</a:t>
            </a:fld>
            <a:endParaRPr lang="en-US" altLang="zh-CN"/>
          </a:p>
        </p:txBody>
      </p:sp>
    </p:spTree>
    <p:extLst>
      <p:ext uri="{BB962C8B-B14F-4D97-AF65-F5344CB8AC3E}">
        <p14:creationId xmlns:p14="http://schemas.microsoft.com/office/powerpoint/2010/main" val="302072373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en-US" altLang="zh-CN"/>
          </a:p>
        </p:txBody>
      </p:sp>
      <p:sp>
        <p:nvSpPr>
          <p:cNvPr id="4" name="页脚占位符 3"/>
          <p:cNvSpPr>
            <a:spLocks noGrp="1"/>
          </p:cNvSpPr>
          <p:nvPr>
            <p:ph type="ftr" sz="quarter" idx="11"/>
          </p:nvPr>
        </p:nvSpPr>
        <p:spPr/>
        <p:txBody>
          <a:bodyPr/>
          <a:lstStyle>
            <a:lvl1pPr>
              <a:defRPr/>
            </a:lvl1pPr>
          </a:lstStyle>
          <a:p>
            <a:endParaRPr lang="en-US" altLang="zh-CN"/>
          </a:p>
        </p:txBody>
      </p:sp>
      <p:sp>
        <p:nvSpPr>
          <p:cNvPr id="5" name="灯片编号占位符 4"/>
          <p:cNvSpPr>
            <a:spLocks noGrp="1"/>
          </p:cNvSpPr>
          <p:nvPr>
            <p:ph type="sldNum" sz="quarter" idx="12"/>
          </p:nvPr>
        </p:nvSpPr>
        <p:spPr/>
        <p:txBody>
          <a:bodyPr/>
          <a:lstStyle>
            <a:lvl1pPr>
              <a:defRPr/>
            </a:lvl1pPr>
          </a:lstStyle>
          <a:p>
            <a:fld id="{6486182C-8523-49AB-82EA-84CA1809433C}" type="slidenum">
              <a:rPr lang="en-US" altLang="zh-CN"/>
              <a:pPr/>
              <a:t>‹#›</a:t>
            </a:fld>
            <a:endParaRPr lang="en-US" altLang="zh-CN"/>
          </a:p>
        </p:txBody>
      </p:sp>
    </p:spTree>
    <p:extLst>
      <p:ext uri="{BB962C8B-B14F-4D97-AF65-F5344CB8AC3E}">
        <p14:creationId xmlns:p14="http://schemas.microsoft.com/office/powerpoint/2010/main" val="189740193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US" altLang="zh-CN"/>
          </a:p>
        </p:txBody>
      </p:sp>
      <p:sp>
        <p:nvSpPr>
          <p:cNvPr id="3" name="页脚占位符 2"/>
          <p:cNvSpPr>
            <a:spLocks noGrp="1"/>
          </p:cNvSpPr>
          <p:nvPr>
            <p:ph type="ftr" sz="quarter" idx="11"/>
          </p:nvPr>
        </p:nvSpPr>
        <p:spPr/>
        <p:txBody>
          <a:bodyPr/>
          <a:lstStyle>
            <a:lvl1pPr>
              <a:defRPr/>
            </a:lvl1pPr>
          </a:lstStyle>
          <a:p>
            <a:endParaRPr lang="en-US" altLang="zh-CN"/>
          </a:p>
        </p:txBody>
      </p:sp>
      <p:sp>
        <p:nvSpPr>
          <p:cNvPr id="4" name="灯片编号占位符 3"/>
          <p:cNvSpPr>
            <a:spLocks noGrp="1"/>
          </p:cNvSpPr>
          <p:nvPr>
            <p:ph type="sldNum" sz="quarter" idx="12"/>
          </p:nvPr>
        </p:nvSpPr>
        <p:spPr/>
        <p:txBody>
          <a:bodyPr/>
          <a:lstStyle>
            <a:lvl1pPr>
              <a:defRPr/>
            </a:lvl1pPr>
          </a:lstStyle>
          <a:p>
            <a:fld id="{C78039B5-E692-4B29-AAB9-80FBF70CFBEF}" type="slidenum">
              <a:rPr lang="en-US" altLang="zh-CN"/>
              <a:pPr/>
              <a:t>‹#›</a:t>
            </a:fld>
            <a:endParaRPr lang="en-US" altLang="zh-CN"/>
          </a:p>
        </p:txBody>
      </p:sp>
    </p:spTree>
    <p:extLst>
      <p:ext uri="{BB962C8B-B14F-4D97-AF65-F5344CB8AC3E}">
        <p14:creationId xmlns:p14="http://schemas.microsoft.com/office/powerpoint/2010/main" val="200320965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4A5D2119-FF23-4E71-934D-DBDE4DC77BC9}" type="slidenum">
              <a:rPr lang="en-US" altLang="zh-CN"/>
              <a:pPr/>
              <a:t>‹#›</a:t>
            </a:fld>
            <a:endParaRPr lang="en-US" altLang="zh-CN"/>
          </a:p>
        </p:txBody>
      </p:sp>
    </p:spTree>
    <p:extLst>
      <p:ext uri="{BB962C8B-B14F-4D97-AF65-F5344CB8AC3E}">
        <p14:creationId xmlns:p14="http://schemas.microsoft.com/office/powerpoint/2010/main" val="55509488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F4FCDE08-33DD-4DA7-9B7C-ED4483CF013D}" type="slidenum">
              <a:rPr lang="en-US" altLang="zh-CN"/>
              <a:pPr/>
              <a:t>‹#›</a:t>
            </a:fld>
            <a:endParaRPr lang="en-US" altLang="zh-CN"/>
          </a:p>
        </p:txBody>
      </p:sp>
    </p:spTree>
    <p:extLst>
      <p:ext uri="{BB962C8B-B14F-4D97-AF65-F5344CB8AC3E}">
        <p14:creationId xmlns:p14="http://schemas.microsoft.com/office/powerpoint/2010/main" val="202603427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2829F8DF-3F46-442E-ADF2-2ECC1DC0850E}" type="slidenum">
              <a:rPr lang="en-US" altLang="zh-CN"/>
              <a:pPr/>
              <a:t>‹#›</a:t>
            </a:fld>
            <a:endParaRPr lang="en-US" altLang="zh-CN"/>
          </a:p>
        </p:txBody>
      </p:sp>
    </p:spTree>
    <p:extLst>
      <p:ext uri="{BB962C8B-B14F-4D97-AF65-F5344CB8AC3E}">
        <p14:creationId xmlns:p14="http://schemas.microsoft.com/office/powerpoint/2010/main" val="17993338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10363" y="685800"/>
            <a:ext cx="2135187" cy="51816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01625" y="685800"/>
            <a:ext cx="6256338" cy="51816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B117ED17-12E2-4473-9DEF-A4EDAEB9C35D}" type="slidenum">
              <a:rPr lang="en-US" altLang="zh-CN"/>
              <a:pPr/>
              <a:t>‹#›</a:t>
            </a:fld>
            <a:endParaRPr lang="en-US" altLang="zh-CN"/>
          </a:p>
        </p:txBody>
      </p:sp>
    </p:spTree>
    <p:extLst>
      <p:ext uri="{BB962C8B-B14F-4D97-AF65-F5344CB8AC3E}">
        <p14:creationId xmlns:p14="http://schemas.microsoft.com/office/powerpoint/2010/main" val="1400719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en-US" altLang="zh-CN"/>
          </a:p>
        </p:txBody>
      </p:sp>
      <p:sp>
        <p:nvSpPr>
          <p:cNvPr id="4" name="页脚占位符 3"/>
          <p:cNvSpPr>
            <a:spLocks noGrp="1"/>
          </p:cNvSpPr>
          <p:nvPr>
            <p:ph type="ftr" sz="quarter" idx="11"/>
          </p:nvPr>
        </p:nvSpPr>
        <p:spPr/>
        <p:txBody>
          <a:bodyPr/>
          <a:lstStyle>
            <a:lvl1pPr>
              <a:defRPr/>
            </a:lvl1pPr>
          </a:lstStyle>
          <a:p>
            <a:endParaRPr lang="en-US" altLang="zh-CN"/>
          </a:p>
        </p:txBody>
      </p:sp>
      <p:sp>
        <p:nvSpPr>
          <p:cNvPr id="5" name="灯片编号占位符 4"/>
          <p:cNvSpPr>
            <a:spLocks noGrp="1"/>
          </p:cNvSpPr>
          <p:nvPr>
            <p:ph type="sldNum" sz="quarter" idx="12"/>
          </p:nvPr>
        </p:nvSpPr>
        <p:spPr/>
        <p:txBody>
          <a:bodyPr/>
          <a:lstStyle>
            <a:lvl1pPr>
              <a:defRPr/>
            </a:lvl1pPr>
          </a:lstStyle>
          <a:p>
            <a:fld id="{587C229B-8711-4475-B3DA-CC3A65B01584}" type="slidenum">
              <a:rPr lang="en-US" altLang="zh-CN"/>
              <a:pPr/>
              <a:t>‹#›</a:t>
            </a:fld>
            <a:endParaRPr lang="en-US" altLang="zh-CN"/>
          </a:p>
        </p:txBody>
      </p:sp>
    </p:spTree>
    <p:extLst>
      <p:ext uri="{BB962C8B-B14F-4D97-AF65-F5344CB8AC3E}">
        <p14:creationId xmlns:p14="http://schemas.microsoft.com/office/powerpoint/2010/main" val="30911204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US" altLang="zh-CN"/>
          </a:p>
        </p:txBody>
      </p:sp>
      <p:sp>
        <p:nvSpPr>
          <p:cNvPr id="3" name="页脚占位符 2"/>
          <p:cNvSpPr>
            <a:spLocks noGrp="1"/>
          </p:cNvSpPr>
          <p:nvPr>
            <p:ph type="ftr" sz="quarter" idx="11"/>
          </p:nvPr>
        </p:nvSpPr>
        <p:spPr/>
        <p:txBody>
          <a:bodyPr/>
          <a:lstStyle>
            <a:lvl1pPr>
              <a:defRPr/>
            </a:lvl1pPr>
          </a:lstStyle>
          <a:p>
            <a:endParaRPr lang="en-US" altLang="zh-CN"/>
          </a:p>
        </p:txBody>
      </p:sp>
      <p:sp>
        <p:nvSpPr>
          <p:cNvPr id="4" name="灯片编号占位符 3"/>
          <p:cNvSpPr>
            <a:spLocks noGrp="1"/>
          </p:cNvSpPr>
          <p:nvPr>
            <p:ph type="sldNum" sz="quarter" idx="12"/>
          </p:nvPr>
        </p:nvSpPr>
        <p:spPr/>
        <p:txBody>
          <a:bodyPr/>
          <a:lstStyle>
            <a:lvl1pPr>
              <a:defRPr/>
            </a:lvl1pPr>
          </a:lstStyle>
          <a:p>
            <a:fld id="{86BAD26D-29D4-46AF-AD5A-4A0110D3772B}" type="slidenum">
              <a:rPr lang="en-US" altLang="zh-CN"/>
              <a:pPr/>
              <a:t>‹#›</a:t>
            </a:fld>
            <a:endParaRPr lang="en-US" altLang="zh-CN"/>
          </a:p>
        </p:txBody>
      </p:sp>
    </p:spTree>
    <p:extLst>
      <p:ext uri="{BB962C8B-B14F-4D97-AF65-F5344CB8AC3E}">
        <p14:creationId xmlns:p14="http://schemas.microsoft.com/office/powerpoint/2010/main" val="19491190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95243502-54CC-40C0-BE71-116A5430CC22}" type="slidenum">
              <a:rPr lang="en-US" altLang="zh-CN"/>
              <a:pPr/>
              <a:t>‹#›</a:t>
            </a:fld>
            <a:endParaRPr lang="en-US" altLang="zh-CN"/>
          </a:p>
        </p:txBody>
      </p:sp>
    </p:spTree>
    <p:extLst>
      <p:ext uri="{BB962C8B-B14F-4D97-AF65-F5344CB8AC3E}">
        <p14:creationId xmlns:p14="http://schemas.microsoft.com/office/powerpoint/2010/main" val="18271708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48034125-16C4-48D2-93B2-F9EC5C1C65B8}" type="slidenum">
              <a:rPr lang="en-US" altLang="zh-CN"/>
              <a:pPr/>
              <a:t>‹#›</a:t>
            </a:fld>
            <a:endParaRPr lang="en-US" altLang="zh-CN"/>
          </a:p>
        </p:txBody>
      </p:sp>
    </p:spTree>
    <p:extLst>
      <p:ext uri="{BB962C8B-B14F-4D97-AF65-F5344CB8AC3E}">
        <p14:creationId xmlns:p14="http://schemas.microsoft.com/office/powerpoint/2010/main" val="32774538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8194" name="Group 2"/>
          <p:cNvGrpSpPr>
            <a:grpSpLocks/>
          </p:cNvGrpSpPr>
          <p:nvPr/>
        </p:nvGrpSpPr>
        <p:grpSpPr bwMode="auto">
          <a:xfrm>
            <a:off x="1071563" y="304800"/>
            <a:ext cx="7615237" cy="1106488"/>
            <a:chOff x="675" y="192"/>
            <a:chExt cx="4797" cy="697"/>
          </a:xfrm>
        </p:grpSpPr>
        <p:sp>
          <p:nvSpPr>
            <p:cNvPr id="8195" name="Oval 3"/>
            <p:cNvSpPr>
              <a:spLocks noChangeArrowheads="1"/>
            </p:cNvSpPr>
            <p:nvPr/>
          </p:nvSpPr>
          <p:spPr bwMode="hidden">
            <a:xfrm flipH="1">
              <a:off x="3067" y="192"/>
              <a:ext cx="696" cy="696"/>
            </a:xfrm>
            <a:prstGeom prst="ellipse">
              <a:avLst/>
            </a:prstGeom>
            <a:solidFill>
              <a:schemeClr val="accent2"/>
            </a:solidFill>
            <a:ln>
              <a:noFill/>
            </a:ln>
            <a:effectLst/>
            <a:extLst>
              <a:ext uri="{91240B29-F687-4F45-9708-019B960494DF}">
                <a14:hiddenLine xmlns:a14="http://schemas.microsoft.com/office/drawing/2010/main" w="28575">
                  <a:solidFill>
                    <a:schemeClr val="accent2"/>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zh-CN" sz="2400">
                <a:latin typeface="Times New Roman" panose="02020603050405020304" pitchFamily="18" charset="0"/>
              </a:endParaRPr>
            </a:p>
          </p:txBody>
        </p:sp>
        <p:sp>
          <p:nvSpPr>
            <p:cNvPr id="8196" name="Oval 4"/>
            <p:cNvSpPr>
              <a:spLocks noChangeArrowheads="1"/>
            </p:cNvSpPr>
            <p:nvPr/>
          </p:nvSpPr>
          <p:spPr bwMode="hidden">
            <a:xfrm flipH="1">
              <a:off x="4777" y="192"/>
              <a:ext cx="695" cy="696"/>
            </a:xfrm>
            <a:prstGeom prst="ellipse">
              <a:avLst/>
            </a:prstGeom>
            <a:solidFill>
              <a:schemeClr val="accent2"/>
            </a:solidFill>
            <a:ln>
              <a:noFill/>
            </a:ln>
            <a:effectLst/>
            <a:extLst>
              <a:ext uri="{91240B29-F687-4F45-9708-019B960494DF}">
                <a14:hiddenLine xmlns:a14="http://schemas.microsoft.com/office/drawing/2010/main" w="28575">
                  <a:solidFill>
                    <a:schemeClr val="accent2"/>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zh-CN" sz="2400">
                <a:latin typeface="Times New Roman" panose="02020603050405020304" pitchFamily="18" charset="0"/>
              </a:endParaRPr>
            </a:p>
          </p:txBody>
        </p:sp>
        <p:sp>
          <p:nvSpPr>
            <p:cNvPr id="8197" name="Oval 5"/>
            <p:cNvSpPr>
              <a:spLocks noChangeArrowheads="1"/>
            </p:cNvSpPr>
            <p:nvPr/>
          </p:nvSpPr>
          <p:spPr bwMode="hidden">
            <a:xfrm flipH="1">
              <a:off x="675" y="193"/>
              <a:ext cx="695" cy="696"/>
            </a:xfrm>
            <a:prstGeom prst="ellipse">
              <a:avLst/>
            </a:prstGeom>
            <a:solidFill>
              <a:schemeClr val="accent2"/>
            </a:solidFill>
            <a:ln>
              <a:noFill/>
            </a:ln>
            <a:effectLst/>
            <a:extLst>
              <a:ext uri="{91240B29-F687-4F45-9708-019B960494DF}">
                <a14:hiddenLine xmlns:a14="http://schemas.microsoft.com/office/drawing/2010/main" w="28575">
                  <a:solidFill>
                    <a:schemeClr val="accent2"/>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zh-CN" sz="2400">
                <a:latin typeface="Times New Roman" panose="02020603050405020304" pitchFamily="18" charset="0"/>
              </a:endParaRPr>
            </a:p>
          </p:txBody>
        </p:sp>
        <p:sp>
          <p:nvSpPr>
            <p:cNvPr id="8198" name="Oval 6"/>
            <p:cNvSpPr>
              <a:spLocks noChangeArrowheads="1"/>
            </p:cNvSpPr>
            <p:nvPr/>
          </p:nvSpPr>
          <p:spPr bwMode="hidden">
            <a:xfrm flipH="1">
              <a:off x="3984" y="192"/>
              <a:ext cx="695" cy="696"/>
            </a:xfrm>
            <a:prstGeom prst="ellipse">
              <a:avLst/>
            </a:prstGeom>
            <a:noFill/>
            <a:ln w="28575">
              <a:solidFill>
                <a:schemeClr val="accent2"/>
              </a:solidFill>
              <a:round/>
              <a:headEnd/>
              <a:tailEnd/>
            </a:ln>
            <a:effectLst/>
            <a:extLst>
              <a:ext uri="{909E8E84-426E-40DD-AFC4-6F175D3DCCD1}">
                <a14:hiddenFill xmlns:a14="http://schemas.microsoft.com/office/drawing/2010/main">
                  <a:solidFill>
                    <a:srgbClr val="E0E0F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zh-CN" sz="2400">
                <a:latin typeface="Times New Roman" panose="02020603050405020304" pitchFamily="18" charset="0"/>
              </a:endParaRPr>
            </a:p>
          </p:txBody>
        </p:sp>
        <p:sp>
          <p:nvSpPr>
            <p:cNvPr id="8199" name="Oval 7"/>
            <p:cNvSpPr>
              <a:spLocks noChangeArrowheads="1"/>
            </p:cNvSpPr>
            <p:nvPr/>
          </p:nvSpPr>
          <p:spPr bwMode="hidden">
            <a:xfrm flipH="1">
              <a:off x="1486" y="192"/>
              <a:ext cx="695" cy="696"/>
            </a:xfrm>
            <a:prstGeom prst="ellipse">
              <a:avLst/>
            </a:prstGeom>
            <a:noFill/>
            <a:ln w="28575">
              <a:solidFill>
                <a:schemeClr val="accent2"/>
              </a:solidFill>
              <a:round/>
              <a:headEnd/>
              <a:tailEnd/>
            </a:ln>
            <a:effectLst/>
            <a:extLst>
              <a:ext uri="{909E8E84-426E-40DD-AFC4-6F175D3DCCD1}">
                <a14:hiddenFill xmlns:a14="http://schemas.microsoft.com/office/drawing/2010/main">
                  <a:solidFill>
                    <a:schemeClr val="accent2"/>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zh-CN" sz="2400">
                <a:latin typeface="Times New Roman" panose="02020603050405020304" pitchFamily="18" charset="0"/>
              </a:endParaRPr>
            </a:p>
          </p:txBody>
        </p:sp>
      </p:grpSp>
      <p:sp>
        <p:nvSpPr>
          <p:cNvPr id="8200" name="Rectangle 8"/>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8201" name="Rectangle 9"/>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000"/>
            </a:lvl1pPr>
          </a:lstStyle>
          <a:p>
            <a:endParaRPr lang="en-US" altLang="zh-CN"/>
          </a:p>
        </p:txBody>
      </p:sp>
      <p:sp>
        <p:nvSpPr>
          <p:cNvPr id="8202" name="Rectangle 10"/>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000"/>
            </a:lvl1pPr>
          </a:lstStyle>
          <a:p>
            <a:endParaRPr lang="en-US" altLang="zh-CN"/>
          </a:p>
        </p:txBody>
      </p:sp>
      <p:sp>
        <p:nvSpPr>
          <p:cNvPr id="8203" name="Rectangle 11"/>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lvl1pPr>
          </a:lstStyle>
          <a:p>
            <a:fld id="{C82802D7-3778-4320-B285-8E7A75279248}" type="slidenum">
              <a:rPr lang="en-US" altLang="zh-CN"/>
              <a:pPr/>
              <a:t>‹#›</a:t>
            </a:fld>
            <a:endParaRPr lang="en-US" altLang="zh-CN"/>
          </a:p>
        </p:txBody>
      </p:sp>
      <p:sp>
        <p:nvSpPr>
          <p:cNvPr id="8204" name="Rectangle 1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Tree>
  </p:cSld>
  <p:clrMap bg1="lt1" tx1="dk1" bg2="lt2" tx2="dk2" accent1="accent1" accent2="accent2" accent3="accent3" accent4="accent4" accent5="accent5" accent6="accent6" hlink="hlink" folHlink="folHlink"/>
  <p:sldLayoutIdLst>
    <p:sldLayoutId id="2147483654"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rtl="0" fontAlgn="base">
        <a:spcBef>
          <a:spcPct val="0"/>
        </a:spcBef>
        <a:spcAft>
          <a:spcPct val="0"/>
        </a:spcAft>
        <a:defRPr sz="3800" kern="1200">
          <a:solidFill>
            <a:schemeClr val="tx2"/>
          </a:solidFill>
          <a:latin typeface="+mj-lt"/>
          <a:ea typeface="+mj-ea"/>
          <a:cs typeface="+mj-cs"/>
        </a:defRPr>
      </a:lvl1pPr>
      <a:lvl2pPr algn="l" rtl="0" fontAlgn="base">
        <a:spcBef>
          <a:spcPct val="0"/>
        </a:spcBef>
        <a:spcAft>
          <a:spcPct val="0"/>
        </a:spcAft>
        <a:defRPr sz="3800">
          <a:solidFill>
            <a:schemeClr val="tx2"/>
          </a:solidFill>
          <a:latin typeface="Arial" panose="020B0604020202020204" pitchFamily="34" charset="0"/>
          <a:ea typeface="宋体" panose="02010600030101010101" pitchFamily="2" charset="-122"/>
        </a:defRPr>
      </a:lvl2pPr>
      <a:lvl3pPr algn="l" rtl="0" fontAlgn="base">
        <a:spcBef>
          <a:spcPct val="0"/>
        </a:spcBef>
        <a:spcAft>
          <a:spcPct val="0"/>
        </a:spcAft>
        <a:defRPr sz="3800">
          <a:solidFill>
            <a:schemeClr val="tx2"/>
          </a:solidFill>
          <a:latin typeface="Arial" panose="020B0604020202020204" pitchFamily="34" charset="0"/>
          <a:ea typeface="宋体" panose="02010600030101010101" pitchFamily="2" charset="-122"/>
        </a:defRPr>
      </a:lvl3pPr>
      <a:lvl4pPr algn="l" rtl="0" fontAlgn="base">
        <a:spcBef>
          <a:spcPct val="0"/>
        </a:spcBef>
        <a:spcAft>
          <a:spcPct val="0"/>
        </a:spcAft>
        <a:defRPr sz="3800">
          <a:solidFill>
            <a:schemeClr val="tx2"/>
          </a:solidFill>
          <a:latin typeface="Arial" panose="020B0604020202020204" pitchFamily="34" charset="0"/>
          <a:ea typeface="宋体" panose="02010600030101010101" pitchFamily="2" charset="-122"/>
        </a:defRPr>
      </a:lvl4pPr>
      <a:lvl5pPr algn="l" rtl="0" fontAlgn="base">
        <a:spcBef>
          <a:spcPct val="0"/>
        </a:spcBef>
        <a:spcAft>
          <a:spcPct val="0"/>
        </a:spcAft>
        <a:defRPr sz="3800">
          <a:solidFill>
            <a:schemeClr val="tx2"/>
          </a:solidFill>
          <a:latin typeface="Arial" panose="020B0604020202020204" pitchFamily="34" charset="0"/>
          <a:ea typeface="宋体" panose="02010600030101010101" pitchFamily="2" charset="-122"/>
        </a:defRPr>
      </a:lvl5pPr>
      <a:lvl6pPr marL="457200" algn="l" rtl="0" fontAlgn="base">
        <a:spcBef>
          <a:spcPct val="0"/>
        </a:spcBef>
        <a:spcAft>
          <a:spcPct val="0"/>
        </a:spcAft>
        <a:defRPr sz="3800">
          <a:solidFill>
            <a:schemeClr val="tx2"/>
          </a:solidFill>
          <a:latin typeface="Arial" panose="020B0604020202020204" pitchFamily="34" charset="0"/>
          <a:ea typeface="宋体" panose="02010600030101010101" pitchFamily="2" charset="-122"/>
        </a:defRPr>
      </a:lvl6pPr>
      <a:lvl7pPr marL="914400" algn="l" rtl="0" fontAlgn="base">
        <a:spcBef>
          <a:spcPct val="0"/>
        </a:spcBef>
        <a:spcAft>
          <a:spcPct val="0"/>
        </a:spcAft>
        <a:defRPr sz="3800">
          <a:solidFill>
            <a:schemeClr val="tx2"/>
          </a:solidFill>
          <a:latin typeface="Arial" panose="020B0604020202020204" pitchFamily="34" charset="0"/>
          <a:ea typeface="宋体" panose="02010600030101010101" pitchFamily="2" charset="-122"/>
        </a:defRPr>
      </a:lvl7pPr>
      <a:lvl8pPr marL="1371600" algn="l" rtl="0" fontAlgn="base">
        <a:spcBef>
          <a:spcPct val="0"/>
        </a:spcBef>
        <a:spcAft>
          <a:spcPct val="0"/>
        </a:spcAft>
        <a:defRPr sz="3800">
          <a:solidFill>
            <a:schemeClr val="tx2"/>
          </a:solidFill>
          <a:latin typeface="Arial" panose="020B0604020202020204" pitchFamily="34" charset="0"/>
          <a:ea typeface="宋体" panose="02010600030101010101" pitchFamily="2" charset="-122"/>
        </a:defRPr>
      </a:lvl8pPr>
      <a:lvl9pPr marL="1828800" algn="l" rtl="0" fontAlgn="base">
        <a:spcBef>
          <a:spcPct val="0"/>
        </a:spcBef>
        <a:spcAft>
          <a:spcPct val="0"/>
        </a:spcAft>
        <a:defRPr sz="3800">
          <a:solidFill>
            <a:schemeClr val="tx2"/>
          </a:solidFill>
          <a:latin typeface="Arial" panose="020B0604020202020204" pitchFamily="34" charset="0"/>
          <a:ea typeface="宋体" panose="02010600030101010101" pitchFamily="2" charset="-122"/>
        </a:defRPr>
      </a:lvl9pPr>
    </p:titleStyle>
    <p:bodyStyle>
      <a:lvl1pPr marL="342900" indent="-342900" algn="l" rtl="0" fontAlgn="base">
        <a:spcBef>
          <a:spcPct val="20000"/>
        </a:spcBef>
        <a:spcAft>
          <a:spcPct val="0"/>
        </a:spcAft>
        <a:buClr>
          <a:schemeClr val="accent1"/>
        </a:buClr>
        <a:buFont typeface="Wingdings" panose="05000000000000000000" pitchFamily="2" charset="2"/>
        <a:buChar char="l"/>
        <a:defRPr sz="3200" kern="1200">
          <a:solidFill>
            <a:schemeClr val="tx1"/>
          </a:solidFill>
          <a:latin typeface="+mn-lt"/>
          <a:ea typeface="+mn-ea"/>
          <a:cs typeface="+mn-cs"/>
        </a:defRPr>
      </a:lvl1pPr>
      <a:lvl2pPr marL="742950" indent="-285750" algn="l" rtl="0" fontAlgn="base">
        <a:spcBef>
          <a:spcPct val="20000"/>
        </a:spcBef>
        <a:spcAft>
          <a:spcPct val="0"/>
        </a:spcAft>
        <a:buClr>
          <a:schemeClr val="accent1"/>
        </a:buClr>
        <a:buFont typeface="Wingdings" panose="05000000000000000000" pitchFamily="2" charset="2"/>
        <a:buChar char="¡"/>
        <a:defRPr sz="2700" kern="1200">
          <a:solidFill>
            <a:schemeClr val="tx1"/>
          </a:solidFill>
          <a:latin typeface="+mn-lt"/>
          <a:ea typeface="+mn-ea"/>
          <a:cs typeface="+mn-cs"/>
        </a:defRPr>
      </a:lvl2pPr>
      <a:lvl3pPr marL="1143000" indent="-228600" algn="l" rtl="0" fontAlgn="base">
        <a:spcBef>
          <a:spcPct val="20000"/>
        </a:spcBef>
        <a:spcAft>
          <a:spcPct val="0"/>
        </a:spcAft>
        <a:buClr>
          <a:schemeClr val="accent1"/>
        </a:buClr>
        <a:buFont typeface="Wingdings" panose="05000000000000000000" pitchFamily="2" charset="2"/>
        <a:buChar char="l"/>
        <a:defRPr sz="2300" kern="1200">
          <a:solidFill>
            <a:schemeClr val="tx1"/>
          </a:solidFill>
          <a:latin typeface="+mn-lt"/>
          <a:ea typeface="+mn-ea"/>
          <a:cs typeface="+mn-cs"/>
        </a:defRPr>
      </a:lvl3pPr>
      <a:lvl4pPr marL="1600200" indent="-228600" algn="l" rtl="0" fontAlgn="base">
        <a:spcBef>
          <a:spcPct val="20000"/>
        </a:spcBef>
        <a:spcAft>
          <a:spcPct val="0"/>
        </a:spcAft>
        <a:buClr>
          <a:schemeClr val="accent1"/>
        </a:buClr>
        <a:buChar char="•"/>
        <a:defRPr sz="2000" kern="1200">
          <a:solidFill>
            <a:schemeClr val="tx1"/>
          </a:solidFill>
          <a:latin typeface="+mn-lt"/>
          <a:ea typeface="+mn-ea"/>
          <a:cs typeface="+mn-cs"/>
        </a:defRPr>
      </a:lvl4pPr>
      <a:lvl5pPr marL="2057400" indent="-228600" algn="l" rtl="0" fontAlgn="base">
        <a:spcBef>
          <a:spcPct val="20000"/>
        </a:spcBef>
        <a:spcAft>
          <a:spcPct val="0"/>
        </a:spcAft>
        <a:buClr>
          <a:schemeClr val="accent1"/>
        </a:buClr>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5362" name="Group 2"/>
          <p:cNvGrpSpPr>
            <a:grpSpLocks/>
          </p:cNvGrpSpPr>
          <p:nvPr/>
        </p:nvGrpSpPr>
        <p:grpSpPr bwMode="auto">
          <a:xfrm>
            <a:off x="0" y="0"/>
            <a:ext cx="9159875" cy="6858000"/>
            <a:chOff x="0" y="0"/>
            <a:chExt cx="5770" cy="4320"/>
          </a:xfrm>
        </p:grpSpPr>
        <p:sp>
          <p:nvSpPr>
            <p:cNvPr id="15363" name="Rectangle 3"/>
            <p:cNvSpPr>
              <a:spLocks noChangeArrowheads="1"/>
            </p:cNvSpPr>
            <p:nvPr userDrawn="1"/>
          </p:nvSpPr>
          <p:spPr bwMode="hidden">
            <a:xfrm>
              <a:off x="5232" y="1"/>
              <a:ext cx="528" cy="4319"/>
            </a:xfrm>
            <a:prstGeom prst="rect">
              <a:avLst/>
            </a:prstGeom>
            <a:gradFill rotWithShape="0">
              <a:gsLst>
                <a:gs pos="0">
                  <a:schemeClr val="accent2"/>
                </a:gs>
                <a:gs pos="100000">
                  <a:schemeClr val="accent2">
                    <a:gamma/>
                    <a:tint val="94118"/>
                    <a:invGamma/>
                  </a:scheme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5364" name="Rectangle 4"/>
            <p:cNvSpPr>
              <a:spLocks noChangeArrowheads="1"/>
            </p:cNvSpPr>
            <p:nvPr userDrawn="1"/>
          </p:nvSpPr>
          <p:spPr bwMode="hidden">
            <a:xfrm>
              <a:off x="1056" y="0"/>
              <a:ext cx="192" cy="4320"/>
            </a:xfrm>
            <a:prstGeom prst="rect">
              <a:avLst/>
            </a:prstGeom>
            <a:gradFill rotWithShape="0">
              <a:gsLst>
                <a:gs pos="0">
                  <a:schemeClr val="bg1"/>
                </a:gs>
                <a:gs pos="100000">
                  <a:schemeClr val="bg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5365" name="Rectangle 5"/>
            <p:cNvSpPr>
              <a:spLocks noChangeArrowheads="1"/>
            </p:cNvSpPr>
            <p:nvPr userDrawn="1"/>
          </p:nvSpPr>
          <p:spPr bwMode="hidden">
            <a:xfrm>
              <a:off x="1728" y="0"/>
              <a:ext cx="432" cy="4320"/>
            </a:xfrm>
            <a:prstGeom prst="rect">
              <a:avLst/>
            </a:prstGeom>
            <a:gradFill rotWithShape="0">
              <a:gsLst>
                <a:gs pos="0">
                  <a:schemeClr val="bg1"/>
                </a:gs>
                <a:gs pos="100000">
                  <a:schemeClr val="bg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5366" name="Rectangle 6"/>
            <p:cNvSpPr>
              <a:spLocks noChangeArrowheads="1"/>
            </p:cNvSpPr>
            <p:nvPr userDrawn="1"/>
          </p:nvSpPr>
          <p:spPr bwMode="hidden">
            <a:xfrm>
              <a:off x="2256" y="0"/>
              <a:ext cx="240" cy="432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5367" name="Rectangle 7"/>
            <p:cNvSpPr>
              <a:spLocks noChangeArrowheads="1"/>
            </p:cNvSpPr>
            <p:nvPr userDrawn="1"/>
          </p:nvSpPr>
          <p:spPr bwMode="hidden">
            <a:xfrm>
              <a:off x="1344" y="0"/>
              <a:ext cx="384" cy="432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5368" name="Rectangle 8"/>
            <p:cNvSpPr>
              <a:spLocks noChangeArrowheads="1"/>
            </p:cNvSpPr>
            <p:nvPr userDrawn="1"/>
          </p:nvSpPr>
          <p:spPr bwMode="hidden">
            <a:xfrm>
              <a:off x="480" y="0"/>
              <a:ext cx="576" cy="432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5369" name="Rectangle 9"/>
            <p:cNvSpPr>
              <a:spLocks noChangeArrowheads="1"/>
            </p:cNvSpPr>
            <p:nvPr userDrawn="1"/>
          </p:nvSpPr>
          <p:spPr bwMode="hidden">
            <a:xfrm>
              <a:off x="288" y="0"/>
              <a:ext cx="192" cy="4320"/>
            </a:xfrm>
            <a:prstGeom prst="rect">
              <a:avLst/>
            </a:prstGeom>
            <a:gradFill rotWithShape="0">
              <a:gsLst>
                <a:gs pos="0">
                  <a:schemeClr val="bg2"/>
                </a:gs>
                <a:gs pos="50000">
                  <a:schemeClr val="bg2">
                    <a:gamma/>
                    <a:shade val="84706"/>
                    <a:invGamma/>
                  </a:schemeClr>
                </a:gs>
                <a:gs pos="100000">
                  <a:schemeClr val="bg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5370" name="Rectangle 10"/>
            <p:cNvSpPr>
              <a:spLocks noChangeArrowheads="1"/>
            </p:cNvSpPr>
            <p:nvPr userDrawn="1"/>
          </p:nvSpPr>
          <p:spPr bwMode="hidden">
            <a:xfrm>
              <a:off x="0" y="0"/>
              <a:ext cx="288" cy="4320"/>
            </a:xfrm>
            <a:prstGeom prst="rect">
              <a:avLst/>
            </a:prstGeom>
            <a:gradFill rotWithShape="0">
              <a:gsLst>
                <a:gs pos="0">
                  <a:schemeClr val="bg2">
                    <a:gamma/>
                    <a:shade val="78824"/>
                    <a:invGamma/>
                  </a:schemeClr>
                </a:gs>
                <a:gs pos="100000">
                  <a:schemeClr val="bg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5371" name="Rectangle 11"/>
            <p:cNvSpPr>
              <a:spLocks noChangeArrowheads="1"/>
            </p:cNvSpPr>
            <p:nvPr userDrawn="1"/>
          </p:nvSpPr>
          <p:spPr bwMode="hidden">
            <a:xfrm>
              <a:off x="2160" y="0"/>
              <a:ext cx="240" cy="432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5372" name="Rectangle 12"/>
            <p:cNvSpPr>
              <a:spLocks noChangeArrowheads="1"/>
            </p:cNvSpPr>
            <p:nvPr userDrawn="1"/>
          </p:nvSpPr>
          <p:spPr bwMode="hidden">
            <a:xfrm>
              <a:off x="2784" y="0"/>
              <a:ext cx="528" cy="4320"/>
            </a:xfrm>
            <a:prstGeom prst="rect">
              <a:avLst/>
            </a:prstGeom>
            <a:gradFill rotWithShape="0">
              <a:gsLst>
                <a:gs pos="0">
                  <a:schemeClr val="bg1"/>
                </a:gs>
                <a:gs pos="100000">
                  <a:schemeClr val="bg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5373" name="Rectangle 13"/>
            <p:cNvSpPr>
              <a:spLocks noChangeArrowheads="1"/>
            </p:cNvSpPr>
            <p:nvPr userDrawn="1"/>
          </p:nvSpPr>
          <p:spPr bwMode="hidden">
            <a:xfrm>
              <a:off x="1248" y="0"/>
              <a:ext cx="144" cy="432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5374" name="Rectangle 14"/>
            <p:cNvSpPr>
              <a:spLocks noChangeArrowheads="1"/>
            </p:cNvSpPr>
            <p:nvPr userDrawn="1"/>
          </p:nvSpPr>
          <p:spPr bwMode="hidden">
            <a:xfrm>
              <a:off x="3300" y="0"/>
              <a:ext cx="252" cy="432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5375" name="Rectangle 15"/>
            <p:cNvSpPr>
              <a:spLocks noChangeArrowheads="1"/>
            </p:cNvSpPr>
            <p:nvPr userDrawn="1"/>
          </p:nvSpPr>
          <p:spPr bwMode="hidden">
            <a:xfrm>
              <a:off x="4656" y="0"/>
              <a:ext cx="144" cy="4320"/>
            </a:xfrm>
            <a:prstGeom prst="rect">
              <a:avLst/>
            </a:prstGeom>
            <a:gradFill rotWithShape="0">
              <a:gsLst>
                <a:gs pos="0">
                  <a:schemeClr val="bg2"/>
                </a:gs>
                <a:gs pos="50000">
                  <a:schemeClr val="bg2">
                    <a:gamma/>
                    <a:shade val="96863"/>
                    <a:invGamma/>
                  </a:schemeClr>
                </a:gs>
                <a:gs pos="100000">
                  <a:schemeClr val="bg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5376" name="Rectangle 16"/>
            <p:cNvSpPr>
              <a:spLocks noChangeArrowheads="1"/>
            </p:cNvSpPr>
            <p:nvPr userDrawn="1"/>
          </p:nvSpPr>
          <p:spPr bwMode="hidden">
            <a:xfrm>
              <a:off x="4608" y="0"/>
              <a:ext cx="672" cy="4320"/>
            </a:xfrm>
            <a:prstGeom prst="rect">
              <a:avLst/>
            </a:prstGeom>
            <a:gradFill rotWithShape="0">
              <a:gsLst>
                <a:gs pos="0">
                  <a:schemeClr val="bg2"/>
                </a:gs>
                <a:gs pos="100000">
                  <a:schemeClr val="accent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5377" name="Rectangle 17"/>
            <p:cNvSpPr>
              <a:spLocks noChangeArrowheads="1"/>
            </p:cNvSpPr>
            <p:nvPr userDrawn="1"/>
          </p:nvSpPr>
          <p:spPr bwMode="hidden">
            <a:xfrm>
              <a:off x="3504" y="0"/>
              <a:ext cx="624" cy="4320"/>
            </a:xfrm>
            <a:prstGeom prst="rect">
              <a:avLst/>
            </a:prstGeom>
            <a:gradFill rotWithShape="0">
              <a:gsLst>
                <a:gs pos="0">
                  <a:schemeClr val="bg2"/>
                </a:gs>
                <a:gs pos="50000">
                  <a:schemeClr val="bg1"/>
                </a:gs>
                <a:gs pos="100000">
                  <a:schemeClr val="bg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5378" name="Rectangle 18"/>
            <p:cNvSpPr>
              <a:spLocks noChangeArrowheads="1"/>
            </p:cNvSpPr>
            <p:nvPr userDrawn="1"/>
          </p:nvSpPr>
          <p:spPr bwMode="hidden">
            <a:xfrm>
              <a:off x="3840" y="0"/>
              <a:ext cx="528" cy="4320"/>
            </a:xfrm>
            <a:prstGeom prst="rect">
              <a:avLst/>
            </a:prstGeom>
            <a:gradFill rotWithShape="0">
              <a:gsLst>
                <a:gs pos="0">
                  <a:schemeClr val="bg1"/>
                </a:gs>
                <a:gs pos="100000">
                  <a:schemeClr val="bg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5379" name="Rectangle 19"/>
            <p:cNvSpPr>
              <a:spLocks noChangeArrowheads="1"/>
            </p:cNvSpPr>
            <p:nvPr userDrawn="1"/>
          </p:nvSpPr>
          <p:spPr bwMode="hidden">
            <a:xfrm>
              <a:off x="4368" y="0"/>
              <a:ext cx="240" cy="4320"/>
            </a:xfrm>
            <a:prstGeom prst="rect">
              <a:avLst/>
            </a:prstGeom>
            <a:gradFill rotWithShape="0">
              <a:gsLst>
                <a:gs pos="0">
                  <a:schemeClr val="bg2"/>
                </a:gs>
                <a:gs pos="50000">
                  <a:schemeClr val="bg2">
                    <a:gamma/>
                    <a:shade val="96863"/>
                    <a:invGamma/>
                  </a:schemeClr>
                </a:gs>
                <a:gs pos="100000">
                  <a:schemeClr val="bg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5380" name="Rectangle 20"/>
            <p:cNvSpPr>
              <a:spLocks noChangeArrowheads="1"/>
            </p:cNvSpPr>
            <p:nvPr userDrawn="1"/>
          </p:nvSpPr>
          <p:spPr bwMode="hidden">
            <a:xfrm>
              <a:off x="2680" y="0"/>
              <a:ext cx="152" cy="432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5381" name="Rectangle 21"/>
            <p:cNvSpPr>
              <a:spLocks noChangeArrowheads="1"/>
            </p:cNvSpPr>
            <p:nvPr userDrawn="1"/>
          </p:nvSpPr>
          <p:spPr bwMode="hidden">
            <a:xfrm>
              <a:off x="2366" y="0"/>
              <a:ext cx="336" cy="4320"/>
            </a:xfrm>
            <a:prstGeom prst="rect">
              <a:avLst/>
            </a:prstGeom>
            <a:gradFill rotWithShape="0">
              <a:gsLst>
                <a:gs pos="0">
                  <a:schemeClr val="bg1"/>
                </a:gs>
                <a:gs pos="100000">
                  <a:schemeClr val="bg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5382" name="Freeform 22"/>
            <p:cNvSpPr>
              <a:spLocks/>
            </p:cNvSpPr>
            <p:nvPr userDrawn="1"/>
          </p:nvSpPr>
          <p:spPr bwMode="hidden">
            <a:xfrm>
              <a:off x="1" y="3875"/>
              <a:ext cx="5760" cy="445"/>
            </a:xfrm>
            <a:custGeom>
              <a:avLst/>
              <a:gdLst>
                <a:gd name="T0" fmla="*/ 5700 w 5760"/>
                <a:gd name="T1" fmla="*/ 86 h 445"/>
                <a:gd name="T2" fmla="*/ 5508 w 5760"/>
                <a:gd name="T3" fmla="*/ 86 h 445"/>
                <a:gd name="T4" fmla="*/ 5454 w 5760"/>
                <a:gd name="T5" fmla="*/ 76 h 445"/>
                <a:gd name="T6" fmla="*/ 5448 w 5760"/>
                <a:gd name="T7" fmla="*/ 65 h 445"/>
                <a:gd name="T8" fmla="*/ 5442 w 5760"/>
                <a:gd name="T9" fmla="*/ 44 h 445"/>
                <a:gd name="T10" fmla="*/ 5414 w 5760"/>
                <a:gd name="T11" fmla="*/ 18 h 445"/>
                <a:gd name="T12" fmla="*/ 5332 w 5760"/>
                <a:gd name="T13" fmla="*/ 7 h 445"/>
                <a:gd name="T14" fmla="*/ 5051 w 5760"/>
                <a:gd name="T15" fmla="*/ 22 h 445"/>
                <a:gd name="T16" fmla="*/ 4986 w 5760"/>
                <a:gd name="T17" fmla="*/ 55 h 445"/>
                <a:gd name="T18" fmla="*/ 4854 w 5760"/>
                <a:gd name="T19" fmla="*/ 102 h 445"/>
                <a:gd name="T20" fmla="*/ 4740 w 5760"/>
                <a:gd name="T21" fmla="*/ 112 h 445"/>
                <a:gd name="T22" fmla="*/ 4662 w 5760"/>
                <a:gd name="T23" fmla="*/ 91 h 445"/>
                <a:gd name="T24" fmla="*/ 4598 w 5760"/>
                <a:gd name="T25" fmla="*/ 25 h 445"/>
                <a:gd name="T26" fmla="*/ 4514 w 5760"/>
                <a:gd name="T27" fmla="*/ 9 h 445"/>
                <a:gd name="T28" fmla="*/ 4410 w 5760"/>
                <a:gd name="T29" fmla="*/ 39 h 445"/>
                <a:gd name="T30" fmla="*/ 4236 w 5760"/>
                <a:gd name="T31" fmla="*/ 81 h 445"/>
                <a:gd name="T32" fmla="*/ 4020 w 5760"/>
                <a:gd name="T33" fmla="*/ 102 h 445"/>
                <a:gd name="T34" fmla="*/ 3810 w 5760"/>
                <a:gd name="T35" fmla="*/ 102 h 445"/>
                <a:gd name="T36" fmla="*/ 3654 w 5760"/>
                <a:gd name="T37" fmla="*/ 76 h 445"/>
                <a:gd name="T38" fmla="*/ 3594 w 5760"/>
                <a:gd name="T39" fmla="*/ 50 h 445"/>
                <a:gd name="T40" fmla="*/ 3528 w 5760"/>
                <a:gd name="T41" fmla="*/ 44 h 445"/>
                <a:gd name="T42" fmla="*/ 3480 w 5760"/>
                <a:gd name="T43" fmla="*/ 55 h 445"/>
                <a:gd name="T44" fmla="*/ 3420 w 5760"/>
                <a:gd name="T45" fmla="*/ 76 h 445"/>
                <a:gd name="T46" fmla="*/ 3048 w 5760"/>
                <a:gd name="T47" fmla="*/ 112 h 445"/>
                <a:gd name="T48" fmla="*/ 2844 w 5760"/>
                <a:gd name="T49" fmla="*/ 128 h 445"/>
                <a:gd name="T50" fmla="*/ 2742 w 5760"/>
                <a:gd name="T51" fmla="*/ 117 h 445"/>
                <a:gd name="T52" fmla="*/ 2710 w 5760"/>
                <a:gd name="T53" fmla="*/ 56 h 445"/>
                <a:gd name="T54" fmla="*/ 2658 w 5760"/>
                <a:gd name="T55" fmla="*/ 50 h 445"/>
                <a:gd name="T56" fmla="*/ 2558 w 5760"/>
                <a:gd name="T57" fmla="*/ 95 h 445"/>
                <a:gd name="T58" fmla="*/ 2444 w 5760"/>
                <a:gd name="T59" fmla="*/ 109 h 445"/>
                <a:gd name="T60" fmla="*/ 2322 w 5760"/>
                <a:gd name="T61" fmla="*/ 91 h 445"/>
                <a:gd name="T62" fmla="*/ 2274 w 5760"/>
                <a:gd name="T63" fmla="*/ 70 h 445"/>
                <a:gd name="T64" fmla="*/ 2185 w 5760"/>
                <a:gd name="T65" fmla="*/ 3 h 445"/>
                <a:gd name="T66" fmla="*/ 2048 w 5760"/>
                <a:gd name="T67" fmla="*/ 64 h 445"/>
                <a:gd name="T68" fmla="*/ 1794 w 5760"/>
                <a:gd name="T69" fmla="*/ 102 h 445"/>
                <a:gd name="T70" fmla="*/ 1560 w 5760"/>
                <a:gd name="T71" fmla="*/ 91 h 445"/>
                <a:gd name="T72" fmla="*/ 1482 w 5760"/>
                <a:gd name="T73" fmla="*/ 76 h 445"/>
                <a:gd name="T74" fmla="*/ 1428 w 5760"/>
                <a:gd name="T75" fmla="*/ 50 h 445"/>
                <a:gd name="T76" fmla="*/ 1374 w 5760"/>
                <a:gd name="T77" fmla="*/ 44 h 445"/>
                <a:gd name="T78" fmla="*/ 1308 w 5760"/>
                <a:gd name="T79" fmla="*/ 55 h 445"/>
                <a:gd name="T80" fmla="*/ 1140 w 5760"/>
                <a:gd name="T81" fmla="*/ 107 h 445"/>
                <a:gd name="T82" fmla="*/ 948 w 5760"/>
                <a:gd name="T83" fmla="*/ 143 h 445"/>
                <a:gd name="T84" fmla="*/ 708 w 5760"/>
                <a:gd name="T85" fmla="*/ 138 h 445"/>
                <a:gd name="T86" fmla="*/ 534 w 5760"/>
                <a:gd name="T87" fmla="*/ 96 h 445"/>
                <a:gd name="T88" fmla="*/ 444 w 5760"/>
                <a:gd name="T89" fmla="*/ 55 h 445"/>
                <a:gd name="T90" fmla="*/ 396 w 5760"/>
                <a:gd name="T91" fmla="*/ 34 h 445"/>
                <a:gd name="T92" fmla="*/ 378 w 5760"/>
                <a:gd name="T93" fmla="*/ 39 h 445"/>
                <a:gd name="T94" fmla="*/ 342 w 5760"/>
                <a:gd name="T95" fmla="*/ 70 h 445"/>
                <a:gd name="T96" fmla="*/ 288 w 5760"/>
                <a:gd name="T97" fmla="*/ 96 h 445"/>
                <a:gd name="T98" fmla="*/ 192 w 5760"/>
                <a:gd name="T99" fmla="*/ 112 h 445"/>
                <a:gd name="T100" fmla="*/ 90 w 5760"/>
                <a:gd name="T101" fmla="*/ 112 h 445"/>
                <a:gd name="T102" fmla="*/ 0 w 5760"/>
                <a:gd name="T103" fmla="*/ 96 h 445"/>
                <a:gd name="T104" fmla="*/ 5760 w 5760"/>
                <a:gd name="T105" fmla="*/ 445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760" h="445">
                  <a:moveTo>
                    <a:pt x="5760" y="445"/>
                  </a:moveTo>
                  <a:lnTo>
                    <a:pt x="5760" y="76"/>
                  </a:lnTo>
                  <a:lnTo>
                    <a:pt x="5730" y="81"/>
                  </a:lnTo>
                  <a:lnTo>
                    <a:pt x="5700" y="86"/>
                  </a:lnTo>
                  <a:lnTo>
                    <a:pt x="5646" y="91"/>
                  </a:lnTo>
                  <a:lnTo>
                    <a:pt x="5592" y="91"/>
                  </a:lnTo>
                  <a:lnTo>
                    <a:pt x="5544" y="91"/>
                  </a:lnTo>
                  <a:lnTo>
                    <a:pt x="5508" y="86"/>
                  </a:lnTo>
                  <a:lnTo>
                    <a:pt x="5490" y="86"/>
                  </a:lnTo>
                  <a:lnTo>
                    <a:pt x="5478" y="81"/>
                  </a:lnTo>
                  <a:lnTo>
                    <a:pt x="5466" y="76"/>
                  </a:lnTo>
                  <a:lnTo>
                    <a:pt x="5454" y="76"/>
                  </a:lnTo>
                  <a:lnTo>
                    <a:pt x="5454" y="70"/>
                  </a:lnTo>
                  <a:lnTo>
                    <a:pt x="5454" y="70"/>
                  </a:lnTo>
                  <a:lnTo>
                    <a:pt x="5448" y="70"/>
                  </a:lnTo>
                  <a:lnTo>
                    <a:pt x="5448" y="65"/>
                  </a:lnTo>
                  <a:lnTo>
                    <a:pt x="5448" y="60"/>
                  </a:lnTo>
                  <a:lnTo>
                    <a:pt x="5448" y="55"/>
                  </a:lnTo>
                  <a:lnTo>
                    <a:pt x="5442" y="50"/>
                  </a:lnTo>
                  <a:lnTo>
                    <a:pt x="5442" y="44"/>
                  </a:lnTo>
                  <a:lnTo>
                    <a:pt x="5436" y="39"/>
                  </a:lnTo>
                  <a:lnTo>
                    <a:pt x="5424" y="34"/>
                  </a:lnTo>
                  <a:lnTo>
                    <a:pt x="5418" y="29"/>
                  </a:lnTo>
                  <a:lnTo>
                    <a:pt x="5414" y="18"/>
                  </a:lnTo>
                  <a:lnTo>
                    <a:pt x="5401" y="16"/>
                  </a:lnTo>
                  <a:lnTo>
                    <a:pt x="5386" y="10"/>
                  </a:lnTo>
                  <a:lnTo>
                    <a:pt x="5368" y="7"/>
                  </a:lnTo>
                  <a:lnTo>
                    <a:pt x="5332" y="7"/>
                  </a:lnTo>
                  <a:lnTo>
                    <a:pt x="5246" y="10"/>
                  </a:lnTo>
                  <a:lnTo>
                    <a:pt x="5144" y="7"/>
                  </a:lnTo>
                  <a:lnTo>
                    <a:pt x="5090" y="16"/>
                  </a:lnTo>
                  <a:lnTo>
                    <a:pt x="5051" y="22"/>
                  </a:lnTo>
                  <a:lnTo>
                    <a:pt x="5036" y="30"/>
                  </a:lnTo>
                  <a:lnTo>
                    <a:pt x="5022" y="39"/>
                  </a:lnTo>
                  <a:lnTo>
                    <a:pt x="5010" y="44"/>
                  </a:lnTo>
                  <a:lnTo>
                    <a:pt x="4986" y="55"/>
                  </a:lnTo>
                  <a:lnTo>
                    <a:pt x="4950" y="70"/>
                  </a:lnTo>
                  <a:lnTo>
                    <a:pt x="4920" y="86"/>
                  </a:lnTo>
                  <a:lnTo>
                    <a:pt x="4884" y="96"/>
                  </a:lnTo>
                  <a:lnTo>
                    <a:pt x="4854" y="102"/>
                  </a:lnTo>
                  <a:lnTo>
                    <a:pt x="4824" y="107"/>
                  </a:lnTo>
                  <a:lnTo>
                    <a:pt x="4794" y="112"/>
                  </a:lnTo>
                  <a:lnTo>
                    <a:pt x="4764" y="112"/>
                  </a:lnTo>
                  <a:lnTo>
                    <a:pt x="4740" y="112"/>
                  </a:lnTo>
                  <a:lnTo>
                    <a:pt x="4716" y="107"/>
                  </a:lnTo>
                  <a:lnTo>
                    <a:pt x="4698" y="102"/>
                  </a:lnTo>
                  <a:lnTo>
                    <a:pt x="4674" y="96"/>
                  </a:lnTo>
                  <a:lnTo>
                    <a:pt x="4662" y="91"/>
                  </a:lnTo>
                  <a:lnTo>
                    <a:pt x="4644" y="86"/>
                  </a:lnTo>
                  <a:lnTo>
                    <a:pt x="4631" y="66"/>
                  </a:lnTo>
                  <a:lnTo>
                    <a:pt x="4617" y="42"/>
                  </a:lnTo>
                  <a:lnTo>
                    <a:pt x="4598" y="25"/>
                  </a:lnTo>
                  <a:lnTo>
                    <a:pt x="4584" y="13"/>
                  </a:lnTo>
                  <a:lnTo>
                    <a:pt x="4565" y="4"/>
                  </a:lnTo>
                  <a:lnTo>
                    <a:pt x="4535" y="3"/>
                  </a:lnTo>
                  <a:lnTo>
                    <a:pt x="4514" y="9"/>
                  </a:lnTo>
                  <a:lnTo>
                    <a:pt x="4494" y="18"/>
                  </a:lnTo>
                  <a:lnTo>
                    <a:pt x="4471" y="23"/>
                  </a:lnTo>
                  <a:lnTo>
                    <a:pt x="4440" y="29"/>
                  </a:lnTo>
                  <a:lnTo>
                    <a:pt x="4410" y="39"/>
                  </a:lnTo>
                  <a:lnTo>
                    <a:pt x="4374" y="50"/>
                  </a:lnTo>
                  <a:lnTo>
                    <a:pt x="4332" y="60"/>
                  </a:lnTo>
                  <a:lnTo>
                    <a:pt x="4284" y="76"/>
                  </a:lnTo>
                  <a:lnTo>
                    <a:pt x="4236" y="81"/>
                  </a:lnTo>
                  <a:lnTo>
                    <a:pt x="4183" y="91"/>
                  </a:lnTo>
                  <a:lnTo>
                    <a:pt x="4128" y="96"/>
                  </a:lnTo>
                  <a:lnTo>
                    <a:pt x="4074" y="102"/>
                  </a:lnTo>
                  <a:lnTo>
                    <a:pt x="4020" y="102"/>
                  </a:lnTo>
                  <a:lnTo>
                    <a:pt x="3966" y="102"/>
                  </a:lnTo>
                  <a:lnTo>
                    <a:pt x="3912" y="102"/>
                  </a:lnTo>
                  <a:lnTo>
                    <a:pt x="3858" y="102"/>
                  </a:lnTo>
                  <a:lnTo>
                    <a:pt x="3810" y="102"/>
                  </a:lnTo>
                  <a:lnTo>
                    <a:pt x="3762" y="96"/>
                  </a:lnTo>
                  <a:lnTo>
                    <a:pt x="3726" y="91"/>
                  </a:lnTo>
                  <a:lnTo>
                    <a:pt x="3684" y="81"/>
                  </a:lnTo>
                  <a:lnTo>
                    <a:pt x="3654" y="76"/>
                  </a:lnTo>
                  <a:lnTo>
                    <a:pt x="3642" y="70"/>
                  </a:lnTo>
                  <a:lnTo>
                    <a:pt x="3630" y="65"/>
                  </a:lnTo>
                  <a:lnTo>
                    <a:pt x="3612" y="60"/>
                  </a:lnTo>
                  <a:lnTo>
                    <a:pt x="3594" y="50"/>
                  </a:lnTo>
                  <a:lnTo>
                    <a:pt x="3576" y="50"/>
                  </a:lnTo>
                  <a:lnTo>
                    <a:pt x="3558" y="44"/>
                  </a:lnTo>
                  <a:lnTo>
                    <a:pt x="3540" y="44"/>
                  </a:lnTo>
                  <a:lnTo>
                    <a:pt x="3528" y="44"/>
                  </a:lnTo>
                  <a:lnTo>
                    <a:pt x="3516" y="50"/>
                  </a:lnTo>
                  <a:lnTo>
                    <a:pt x="3504" y="50"/>
                  </a:lnTo>
                  <a:lnTo>
                    <a:pt x="3492" y="55"/>
                  </a:lnTo>
                  <a:lnTo>
                    <a:pt x="3480" y="55"/>
                  </a:lnTo>
                  <a:lnTo>
                    <a:pt x="3468" y="65"/>
                  </a:lnTo>
                  <a:lnTo>
                    <a:pt x="3456" y="70"/>
                  </a:lnTo>
                  <a:lnTo>
                    <a:pt x="3450" y="70"/>
                  </a:lnTo>
                  <a:lnTo>
                    <a:pt x="3420" y="76"/>
                  </a:lnTo>
                  <a:lnTo>
                    <a:pt x="3330" y="81"/>
                  </a:lnTo>
                  <a:lnTo>
                    <a:pt x="3204" y="91"/>
                  </a:lnTo>
                  <a:lnTo>
                    <a:pt x="3126" y="102"/>
                  </a:lnTo>
                  <a:lnTo>
                    <a:pt x="3048" y="112"/>
                  </a:lnTo>
                  <a:lnTo>
                    <a:pt x="2970" y="123"/>
                  </a:lnTo>
                  <a:lnTo>
                    <a:pt x="2904" y="128"/>
                  </a:lnTo>
                  <a:lnTo>
                    <a:pt x="2868" y="128"/>
                  </a:lnTo>
                  <a:lnTo>
                    <a:pt x="2844" y="128"/>
                  </a:lnTo>
                  <a:lnTo>
                    <a:pt x="2814" y="128"/>
                  </a:lnTo>
                  <a:lnTo>
                    <a:pt x="2790" y="128"/>
                  </a:lnTo>
                  <a:lnTo>
                    <a:pt x="2766" y="123"/>
                  </a:lnTo>
                  <a:lnTo>
                    <a:pt x="2742" y="117"/>
                  </a:lnTo>
                  <a:lnTo>
                    <a:pt x="2724" y="112"/>
                  </a:lnTo>
                  <a:lnTo>
                    <a:pt x="2706" y="107"/>
                  </a:lnTo>
                  <a:lnTo>
                    <a:pt x="2704" y="83"/>
                  </a:lnTo>
                  <a:lnTo>
                    <a:pt x="2710" y="56"/>
                  </a:lnTo>
                  <a:lnTo>
                    <a:pt x="2710" y="36"/>
                  </a:lnTo>
                  <a:lnTo>
                    <a:pt x="2696" y="25"/>
                  </a:lnTo>
                  <a:lnTo>
                    <a:pt x="2672" y="36"/>
                  </a:lnTo>
                  <a:lnTo>
                    <a:pt x="2658" y="50"/>
                  </a:lnTo>
                  <a:lnTo>
                    <a:pt x="2638" y="60"/>
                  </a:lnTo>
                  <a:lnTo>
                    <a:pt x="2614" y="76"/>
                  </a:lnTo>
                  <a:lnTo>
                    <a:pt x="2590" y="84"/>
                  </a:lnTo>
                  <a:lnTo>
                    <a:pt x="2558" y="95"/>
                  </a:lnTo>
                  <a:lnTo>
                    <a:pt x="2536" y="98"/>
                  </a:lnTo>
                  <a:lnTo>
                    <a:pt x="2508" y="102"/>
                  </a:lnTo>
                  <a:lnTo>
                    <a:pt x="2478" y="105"/>
                  </a:lnTo>
                  <a:lnTo>
                    <a:pt x="2444" y="109"/>
                  </a:lnTo>
                  <a:lnTo>
                    <a:pt x="2410" y="110"/>
                  </a:lnTo>
                  <a:lnTo>
                    <a:pt x="2374" y="107"/>
                  </a:lnTo>
                  <a:lnTo>
                    <a:pt x="2348" y="103"/>
                  </a:lnTo>
                  <a:lnTo>
                    <a:pt x="2322" y="91"/>
                  </a:lnTo>
                  <a:lnTo>
                    <a:pt x="2304" y="86"/>
                  </a:lnTo>
                  <a:lnTo>
                    <a:pt x="2292" y="81"/>
                  </a:lnTo>
                  <a:lnTo>
                    <a:pt x="2286" y="76"/>
                  </a:lnTo>
                  <a:lnTo>
                    <a:pt x="2274" y="70"/>
                  </a:lnTo>
                  <a:lnTo>
                    <a:pt x="2268" y="65"/>
                  </a:lnTo>
                  <a:lnTo>
                    <a:pt x="2246" y="18"/>
                  </a:lnTo>
                  <a:lnTo>
                    <a:pt x="2224" y="0"/>
                  </a:lnTo>
                  <a:lnTo>
                    <a:pt x="2185" y="3"/>
                  </a:lnTo>
                  <a:lnTo>
                    <a:pt x="2156" y="16"/>
                  </a:lnTo>
                  <a:lnTo>
                    <a:pt x="2126" y="22"/>
                  </a:lnTo>
                  <a:lnTo>
                    <a:pt x="2081" y="49"/>
                  </a:lnTo>
                  <a:lnTo>
                    <a:pt x="2048" y="64"/>
                  </a:lnTo>
                  <a:lnTo>
                    <a:pt x="2018" y="76"/>
                  </a:lnTo>
                  <a:lnTo>
                    <a:pt x="1986" y="96"/>
                  </a:lnTo>
                  <a:lnTo>
                    <a:pt x="1896" y="102"/>
                  </a:lnTo>
                  <a:lnTo>
                    <a:pt x="1794" y="102"/>
                  </a:lnTo>
                  <a:lnTo>
                    <a:pt x="1692" y="102"/>
                  </a:lnTo>
                  <a:lnTo>
                    <a:pt x="1644" y="102"/>
                  </a:lnTo>
                  <a:lnTo>
                    <a:pt x="1602" y="96"/>
                  </a:lnTo>
                  <a:lnTo>
                    <a:pt x="1560" y="91"/>
                  </a:lnTo>
                  <a:lnTo>
                    <a:pt x="1524" y="86"/>
                  </a:lnTo>
                  <a:lnTo>
                    <a:pt x="1506" y="86"/>
                  </a:lnTo>
                  <a:lnTo>
                    <a:pt x="1494" y="81"/>
                  </a:lnTo>
                  <a:lnTo>
                    <a:pt x="1482" y="76"/>
                  </a:lnTo>
                  <a:lnTo>
                    <a:pt x="1476" y="70"/>
                  </a:lnTo>
                  <a:lnTo>
                    <a:pt x="1458" y="65"/>
                  </a:lnTo>
                  <a:lnTo>
                    <a:pt x="1440" y="55"/>
                  </a:lnTo>
                  <a:lnTo>
                    <a:pt x="1428" y="50"/>
                  </a:lnTo>
                  <a:lnTo>
                    <a:pt x="1410" y="50"/>
                  </a:lnTo>
                  <a:lnTo>
                    <a:pt x="1398" y="44"/>
                  </a:lnTo>
                  <a:lnTo>
                    <a:pt x="1386" y="44"/>
                  </a:lnTo>
                  <a:lnTo>
                    <a:pt x="1374" y="44"/>
                  </a:lnTo>
                  <a:lnTo>
                    <a:pt x="1356" y="44"/>
                  </a:lnTo>
                  <a:lnTo>
                    <a:pt x="1344" y="44"/>
                  </a:lnTo>
                  <a:lnTo>
                    <a:pt x="1332" y="50"/>
                  </a:lnTo>
                  <a:lnTo>
                    <a:pt x="1308" y="55"/>
                  </a:lnTo>
                  <a:lnTo>
                    <a:pt x="1260" y="70"/>
                  </a:lnTo>
                  <a:lnTo>
                    <a:pt x="1218" y="86"/>
                  </a:lnTo>
                  <a:lnTo>
                    <a:pt x="1176" y="96"/>
                  </a:lnTo>
                  <a:lnTo>
                    <a:pt x="1140" y="107"/>
                  </a:lnTo>
                  <a:lnTo>
                    <a:pt x="1098" y="117"/>
                  </a:lnTo>
                  <a:lnTo>
                    <a:pt x="1062" y="128"/>
                  </a:lnTo>
                  <a:lnTo>
                    <a:pt x="1020" y="133"/>
                  </a:lnTo>
                  <a:lnTo>
                    <a:pt x="948" y="143"/>
                  </a:lnTo>
                  <a:lnTo>
                    <a:pt x="882" y="149"/>
                  </a:lnTo>
                  <a:lnTo>
                    <a:pt x="822" y="149"/>
                  </a:lnTo>
                  <a:lnTo>
                    <a:pt x="762" y="143"/>
                  </a:lnTo>
                  <a:lnTo>
                    <a:pt x="708" y="138"/>
                  </a:lnTo>
                  <a:lnTo>
                    <a:pt x="654" y="128"/>
                  </a:lnTo>
                  <a:lnTo>
                    <a:pt x="612" y="117"/>
                  </a:lnTo>
                  <a:lnTo>
                    <a:pt x="570" y="107"/>
                  </a:lnTo>
                  <a:lnTo>
                    <a:pt x="534" y="96"/>
                  </a:lnTo>
                  <a:lnTo>
                    <a:pt x="504" y="86"/>
                  </a:lnTo>
                  <a:lnTo>
                    <a:pt x="480" y="76"/>
                  </a:lnTo>
                  <a:lnTo>
                    <a:pt x="462" y="65"/>
                  </a:lnTo>
                  <a:lnTo>
                    <a:pt x="444" y="55"/>
                  </a:lnTo>
                  <a:lnTo>
                    <a:pt x="426" y="44"/>
                  </a:lnTo>
                  <a:lnTo>
                    <a:pt x="408" y="34"/>
                  </a:lnTo>
                  <a:lnTo>
                    <a:pt x="402" y="34"/>
                  </a:lnTo>
                  <a:lnTo>
                    <a:pt x="396" y="34"/>
                  </a:lnTo>
                  <a:lnTo>
                    <a:pt x="390" y="34"/>
                  </a:lnTo>
                  <a:lnTo>
                    <a:pt x="390" y="34"/>
                  </a:lnTo>
                  <a:lnTo>
                    <a:pt x="384" y="34"/>
                  </a:lnTo>
                  <a:lnTo>
                    <a:pt x="378" y="39"/>
                  </a:lnTo>
                  <a:lnTo>
                    <a:pt x="372" y="44"/>
                  </a:lnTo>
                  <a:lnTo>
                    <a:pt x="360" y="55"/>
                  </a:lnTo>
                  <a:lnTo>
                    <a:pt x="348" y="65"/>
                  </a:lnTo>
                  <a:lnTo>
                    <a:pt x="342" y="70"/>
                  </a:lnTo>
                  <a:lnTo>
                    <a:pt x="336" y="76"/>
                  </a:lnTo>
                  <a:lnTo>
                    <a:pt x="324" y="86"/>
                  </a:lnTo>
                  <a:lnTo>
                    <a:pt x="306" y="91"/>
                  </a:lnTo>
                  <a:lnTo>
                    <a:pt x="288" y="96"/>
                  </a:lnTo>
                  <a:lnTo>
                    <a:pt x="264" y="102"/>
                  </a:lnTo>
                  <a:lnTo>
                    <a:pt x="240" y="107"/>
                  </a:lnTo>
                  <a:lnTo>
                    <a:pt x="216" y="112"/>
                  </a:lnTo>
                  <a:lnTo>
                    <a:pt x="192" y="112"/>
                  </a:lnTo>
                  <a:lnTo>
                    <a:pt x="168" y="117"/>
                  </a:lnTo>
                  <a:lnTo>
                    <a:pt x="145" y="117"/>
                  </a:lnTo>
                  <a:lnTo>
                    <a:pt x="120" y="117"/>
                  </a:lnTo>
                  <a:lnTo>
                    <a:pt x="90" y="112"/>
                  </a:lnTo>
                  <a:lnTo>
                    <a:pt x="66" y="112"/>
                  </a:lnTo>
                  <a:lnTo>
                    <a:pt x="42" y="107"/>
                  </a:lnTo>
                  <a:lnTo>
                    <a:pt x="24" y="102"/>
                  </a:lnTo>
                  <a:lnTo>
                    <a:pt x="0" y="96"/>
                  </a:lnTo>
                  <a:lnTo>
                    <a:pt x="0" y="445"/>
                  </a:lnTo>
                  <a:lnTo>
                    <a:pt x="5760" y="445"/>
                  </a:lnTo>
                  <a:lnTo>
                    <a:pt x="5760" y="445"/>
                  </a:lnTo>
                  <a:lnTo>
                    <a:pt x="5760" y="445"/>
                  </a:lnTo>
                </a:path>
              </a:pathLst>
            </a:custGeom>
            <a:solidFill>
              <a:schemeClr val="accent2">
                <a:alpha val="50000"/>
              </a:schemeClr>
            </a:solidFill>
            <a:ln>
              <a:noFill/>
            </a:ln>
            <a:extLst>
              <a:ext uri="{91240B29-F687-4F45-9708-019B960494DF}">
                <a14:hiddenLine xmlns:a14="http://schemas.microsoft.com/office/drawing/2010/main" w="9525">
                  <a:solidFill>
                    <a:srgbClr val="F11E8C"/>
                  </a:solidFill>
                  <a:prstDash val="solid"/>
                  <a:round/>
                  <a:headEnd/>
                  <a:tailEnd/>
                </a14:hiddenLine>
              </a:ext>
            </a:extLst>
          </p:spPr>
          <p:txBody>
            <a:bodyPr/>
            <a:lstStyle/>
            <a:p>
              <a:endParaRPr lang="zh-CN" altLang="en-US"/>
            </a:p>
          </p:txBody>
        </p:sp>
        <p:sp>
          <p:nvSpPr>
            <p:cNvPr id="15383" name="Freeform 23"/>
            <p:cNvSpPr>
              <a:spLocks/>
            </p:cNvSpPr>
            <p:nvPr userDrawn="1"/>
          </p:nvSpPr>
          <p:spPr bwMode="hidden">
            <a:xfrm>
              <a:off x="0" y="3867"/>
              <a:ext cx="5770" cy="174"/>
            </a:xfrm>
            <a:custGeom>
              <a:avLst/>
              <a:gdLst>
                <a:gd name="T0" fmla="*/ 4993 w 5770"/>
                <a:gd name="T1" fmla="*/ 66 h 174"/>
                <a:gd name="T2" fmla="*/ 4771 w 5770"/>
                <a:gd name="T3" fmla="*/ 132 h 174"/>
                <a:gd name="T4" fmla="*/ 4640 w 5770"/>
                <a:gd name="T5" fmla="*/ 96 h 174"/>
                <a:gd name="T6" fmla="*/ 4598 w 5770"/>
                <a:gd name="T7" fmla="*/ 36 h 174"/>
                <a:gd name="T8" fmla="*/ 4478 w 5770"/>
                <a:gd name="T9" fmla="*/ 30 h 174"/>
                <a:gd name="T10" fmla="*/ 4186 w 5770"/>
                <a:gd name="T11" fmla="*/ 108 h 174"/>
                <a:gd name="T12" fmla="*/ 3815 w 5770"/>
                <a:gd name="T13" fmla="*/ 120 h 174"/>
                <a:gd name="T14" fmla="*/ 3617 w 5770"/>
                <a:gd name="T15" fmla="*/ 72 h 174"/>
                <a:gd name="T16" fmla="*/ 3510 w 5770"/>
                <a:gd name="T17" fmla="*/ 60 h 174"/>
                <a:gd name="T18" fmla="*/ 3336 w 5770"/>
                <a:gd name="T19" fmla="*/ 96 h 174"/>
                <a:gd name="T20" fmla="*/ 2846 w 5770"/>
                <a:gd name="T21" fmla="*/ 150 h 174"/>
                <a:gd name="T22" fmla="*/ 2703 w 5770"/>
                <a:gd name="T23" fmla="*/ 96 h 174"/>
                <a:gd name="T24" fmla="*/ 2619 w 5770"/>
                <a:gd name="T25" fmla="*/ 90 h 174"/>
                <a:gd name="T26" fmla="*/ 2416 w 5770"/>
                <a:gd name="T27" fmla="*/ 132 h 174"/>
                <a:gd name="T28" fmla="*/ 2278 w 5770"/>
                <a:gd name="T29" fmla="*/ 84 h 174"/>
                <a:gd name="T30" fmla="*/ 2151 w 5770"/>
                <a:gd name="T31" fmla="*/ 36 h 174"/>
                <a:gd name="T32" fmla="*/ 1947 w 5770"/>
                <a:gd name="T33" fmla="*/ 120 h 174"/>
                <a:gd name="T34" fmla="*/ 1525 w 5770"/>
                <a:gd name="T35" fmla="*/ 102 h 174"/>
                <a:gd name="T36" fmla="*/ 1429 w 5770"/>
                <a:gd name="T37" fmla="*/ 60 h 174"/>
                <a:gd name="T38" fmla="*/ 1333 w 5770"/>
                <a:gd name="T39" fmla="*/ 60 h 174"/>
                <a:gd name="T40" fmla="*/ 1058 w 5770"/>
                <a:gd name="T41" fmla="*/ 150 h 174"/>
                <a:gd name="T42" fmla="*/ 652 w 5770"/>
                <a:gd name="T43" fmla="*/ 150 h 174"/>
                <a:gd name="T44" fmla="*/ 442 w 5770"/>
                <a:gd name="T45" fmla="*/ 66 h 174"/>
                <a:gd name="T46" fmla="*/ 377 w 5770"/>
                <a:gd name="T47" fmla="*/ 48 h 174"/>
                <a:gd name="T48" fmla="*/ 305 w 5770"/>
                <a:gd name="T49" fmla="*/ 108 h 174"/>
                <a:gd name="T50" fmla="*/ 144 w 5770"/>
                <a:gd name="T51" fmla="*/ 138 h 174"/>
                <a:gd name="T52" fmla="*/ 0 w 5770"/>
                <a:gd name="T53" fmla="*/ 96 h 174"/>
                <a:gd name="T54" fmla="*/ 167 w 5770"/>
                <a:gd name="T55" fmla="*/ 120 h 174"/>
                <a:gd name="T56" fmla="*/ 323 w 5770"/>
                <a:gd name="T57" fmla="*/ 84 h 174"/>
                <a:gd name="T58" fmla="*/ 383 w 5770"/>
                <a:gd name="T59" fmla="*/ 24 h 174"/>
                <a:gd name="T60" fmla="*/ 460 w 5770"/>
                <a:gd name="T61" fmla="*/ 60 h 174"/>
                <a:gd name="T62" fmla="*/ 706 w 5770"/>
                <a:gd name="T63" fmla="*/ 144 h 174"/>
                <a:gd name="T64" fmla="*/ 1100 w 5770"/>
                <a:gd name="T65" fmla="*/ 120 h 174"/>
                <a:gd name="T66" fmla="*/ 1345 w 5770"/>
                <a:gd name="T67" fmla="*/ 36 h 174"/>
                <a:gd name="T68" fmla="*/ 1441 w 5770"/>
                <a:gd name="T69" fmla="*/ 48 h 174"/>
                <a:gd name="T70" fmla="*/ 1561 w 5770"/>
                <a:gd name="T71" fmla="*/ 90 h 174"/>
                <a:gd name="T72" fmla="*/ 1971 w 5770"/>
                <a:gd name="T73" fmla="*/ 96 h 174"/>
                <a:gd name="T74" fmla="*/ 2235 w 5770"/>
                <a:gd name="T75" fmla="*/ 3 h 174"/>
                <a:gd name="T76" fmla="*/ 2350 w 5770"/>
                <a:gd name="T77" fmla="*/ 102 h 174"/>
                <a:gd name="T78" fmla="*/ 2559 w 5770"/>
                <a:gd name="T79" fmla="*/ 96 h 174"/>
                <a:gd name="T80" fmla="*/ 2715 w 5770"/>
                <a:gd name="T81" fmla="*/ 24 h 174"/>
                <a:gd name="T82" fmla="*/ 2792 w 5770"/>
                <a:gd name="T83" fmla="*/ 132 h 174"/>
                <a:gd name="T84" fmla="*/ 3127 w 5770"/>
                <a:gd name="T85" fmla="*/ 102 h 174"/>
                <a:gd name="T86" fmla="*/ 3486 w 5770"/>
                <a:gd name="T87" fmla="*/ 48 h 174"/>
                <a:gd name="T88" fmla="*/ 3582 w 5770"/>
                <a:gd name="T89" fmla="*/ 42 h 174"/>
                <a:gd name="T90" fmla="*/ 3731 w 5770"/>
                <a:gd name="T91" fmla="*/ 90 h 174"/>
                <a:gd name="T92" fmla="*/ 4078 w 5770"/>
                <a:gd name="T93" fmla="*/ 102 h 174"/>
                <a:gd name="T94" fmla="*/ 4419 w 5770"/>
                <a:gd name="T95" fmla="*/ 30 h 174"/>
                <a:gd name="T96" fmla="*/ 4574 w 5770"/>
                <a:gd name="T97" fmla="*/ 6 h 174"/>
                <a:gd name="T98" fmla="*/ 4628 w 5770"/>
                <a:gd name="T99" fmla="*/ 60 h 174"/>
                <a:gd name="T100" fmla="*/ 4724 w 5770"/>
                <a:gd name="T101" fmla="*/ 108 h 174"/>
                <a:gd name="T102" fmla="*/ 4927 w 5770"/>
                <a:gd name="T103" fmla="*/ 84 h 174"/>
                <a:gd name="T104" fmla="*/ 5118 w 5770"/>
                <a:gd name="T105" fmla="*/ 14 h 174"/>
                <a:gd name="T106" fmla="*/ 5280 w 5770"/>
                <a:gd name="T107" fmla="*/ 9 h 174"/>
                <a:gd name="T108" fmla="*/ 5453 w 5770"/>
                <a:gd name="T109" fmla="*/ 36 h 174"/>
                <a:gd name="T110" fmla="*/ 5465 w 5770"/>
                <a:gd name="T111" fmla="*/ 72 h 174"/>
                <a:gd name="T112" fmla="*/ 5656 w 5770"/>
                <a:gd name="T113" fmla="*/ 90 h 174"/>
                <a:gd name="T114" fmla="*/ 5710 w 5770"/>
                <a:gd name="T115" fmla="*/ 102 h 174"/>
                <a:gd name="T116" fmla="*/ 5477 w 5770"/>
                <a:gd name="T117" fmla="*/ 90 h 174"/>
                <a:gd name="T118" fmla="*/ 5453 w 5770"/>
                <a:gd name="T119" fmla="*/ 60 h 174"/>
                <a:gd name="T120" fmla="*/ 5393 w 5770"/>
                <a:gd name="T121" fmla="*/ 30 h 174"/>
                <a:gd name="T122" fmla="*/ 5219 w 5770"/>
                <a:gd name="T123" fmla="*/ 2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70" h="174">
                  <a:moveTo>
                    <a:pt x="5151" y="24"/>
                  </a:moveTo>
                  <a:lnTo>
                    <a:pt x="5127" y="26"/>
                  </a:lnTo>
                  <a:lnTo>
                    <a:pt x="5082" y="30"/>
                  </a:lnTo>
                  <a:lnTo>
                    <a:pt x="5049" y="38"/>
                  </a:lnTo>
                  <a:lnTo>
                    <a:pt x="5029" y="48"/>
                  </a:lnTo>
                  <a:lnTo>
                    <a:pt x="5017" y="54"/>
                  </a:lnTo>
                  <a:lnTo>
                    <a:pt x="4993" y="66"/>
                  </a:lnTo>
                  <a:lnTo>
                    <a:pt x="4957" y="84"/>
                  </a:lnTo>
                  <a:lnTo>
                    <a:pt x="4927" y="102"/>
                  </a:lnTo>
                  <a:lnTo>
                    <a:pt x="4891" y="114"/>
                  </a:lnTo>
                  <a:lnTo>
                    <a:pt x="4861" y="120"/>
                  </a:lnTo>
                  <a:lnTo>
                    <a:pt x="4831" y="126"/>
                  </a:lnTo>
                  <a:lnTo>
                    <a:pt x="4801" y="132"/>
                  </a:lnTo>
                  <a:lnTo>
                    <a:pt x="4771" y="132"/>
                  </a:lnTo>
                  <a:lnTo>
                    <a:pt x="4748" y="132"/>
                  </a:lnTo>
                  <a:lnTo>
                    <a:pt x="4724" y="126"/>
                  </a:lnTo>
                  <a:lnTo>
                    <a:pt x="4706" y="120"/>
                  </a:lnTo>
                  <a:lnTo>
                    <a:pt x="4682" y="114"/>
                  </a:lnTo>
                  <a:lnTo>
                    <a:pt x="4670" y="108"/>
                  </a:lnTo>
                  <a:lnTo>
                    <a:pt x="4652" y="102"/>
                  </a:lnTo>
                  <a:lnTo>
                    <a:pt x="4640" y="96"/>
                  </a:lnTo>
                  <a:lnTo>
                    <a:pt x="4634" y="84"/>
                  </a:lnTo>
                  <a:lnTo>
                    <a:pt x="4628" y="78"/>
                  </a:lnTo>
                  <a:lnTo>
                    <a:pt x="4622" y="66"/>
                  </a:lnTo>
                  <a:lnTo>
                    <a:pt x="4616" y="54"/>
                  </a:lnTo>
                  <a:lnTo>
                    <a:pt x="4610" y="48"/>
                  </a:lnTo>
                  <a:lnTo>
                    <a:pt x="4604" y="42"/>
                  </a:lnTo>
                  <a:lnTo>
                    <a:pt x="4598" y="36"/>
                  </a:lnTo>
                  <a:lnTo>
                    <a:pt x="4586" y="30"/>
                  </a:lnTo>
                  <a:lnTo>
                    <a:pt x="4574" y="24"/>
                  </a:lnTo>
                  <a:lnTo>
                    <a:pt x="4562" y="18"/>
                  </a:lnTo>
                  <a:lnTo>
                    <a:pt x="4544" y="18"/>
                  </a:lnTo>
                  <a:lnTo>
                    <a:pt x="4526" y="18"/>
                  </a:lnTo>
                  <a:lnTo>
                    <a:pt x="4502" y="24"/>
                  </a:lnTo>
                  <a:lnTo>
                    <a:pt x="4478" y="30"/>
                  </a:lnTo>
                  <a:lnTo>
                    <a:pt x="4449" y="36"/>
                  </a:lnTo>
                  <a:lnTo>
                    <a:pt x="4419" y="48"/>
                  </a:lnTo>
                  <a:lnTo>
                    <a:pt x="4383" y="60"/>
                  </a:lnTo>
                  <a:lnTo>
                    <a:pt x="4341" y="72"/>
                  </a:lnTo>
                  <a:lnTo>
                    <a:pt x="4287" y="90"/>
                  </a:lnTo>
                  <a:lnTo>
                    <a:pt x="4239" y="96"/>
                  </a:lnTo>
                  <a:lnTo>
                    <a:pt x="4186" y="108"/>
                  </a:lnTo>
                  <a:lnTo>
                    <a:pt x="4132" y="114"/>
                  </a:lnTo>
                  <a:lnTo>
                    <a:pt x="4078" y="120"/>
                  </a:lnTo>
                  <a:lnTo>
                    <a:pt x="4024" y="120"/>
                  </a:lnTo>
                  <a:lnTo>
                    <a:pt x="3970" y="120"/>
                  </a:lnTo>
                  <a:lnTo>
                    <a:pt x="3916" y="120"/>
                  </a:lnTo>
                  <a:lnTo>
                    <a:pt x="3863" y="120"/>
                  </a:lnTo>
                  <a:lnTo>
                    <a:pt x="3815" y="120"/>
                  </a:lnTo>
                  <a:lnTo>
                    <a:pt x="3767" y="114"/>
                  </a:lnTo>
                  <a:lnTo>
                    <a:pt x="3731" y="108"/>
                  </a:lnTo>
                  <a:lnTo>
                    <a:pt x="3689" y="96"/>
                  </a:lnTo>
                  <a:lnTo>
                    <a:pt x="3659" y="90"/>
                  </a:lnTo>
                  <a:lnTo>
                    <a:pt x="3647" y="84"/>
                  </a:lnTo>
                  <a:lnTo>
                    <a:pt x="3635" y="78"/>
                  </a:lnTo>
                  <a:lnTo>
                    <a:pt x="3617" y="72"/>
                  </a:lnTo>
                  <a:lnTo>
                    <a:pt x="3600" y="60"/>
                  </a:lnTo>
                  <a:lnTo>
                    <a:pt x="3582" y="60"/>
                  </a:lnTo>
                  <a:lnTo>
                    <a:pt x="3564" y="54"/>
                  </a:lnTo>
                  <a:lnTo>
                    <a:pt x="3546" y="54"/>
                  </a:lnTo>
                  <a:lnTo>
                    <a:pt x="3534" y="54"/>
                  </a:lnTo>
                  <a:lnTo>
                    <a:pt x="3522" y="60"/>
                  </a:lnTo>
                  <a:lnTo>
                    <a:pt x="3510" y="60"/>
                  </a:lnTo>
                  <a:lnTo>
                    <a:pt x="3498" y="66"/>
                  </a:lnTo>
                  <a:lnTo>
                    <a:pt x="3486" y="66"/>
                  </a:lnTo>
                  <a:lnTo>
                    <a:pt x="3474" y="78"/>
                  </a:lnTo>
                  <a:lnTo>
                    <a:pt x="3462" y="84"/>
                  </a:lnTo>
                  <a:lnTo>
                    <a:pt x="3456" y="84"/>
                  </a:lnTo>
                  <a:lnTo>
                    <a:pt x="3426" y="90"/>
                  </a:lnTo>
                  <a:lnTo>
                    <a:pt x="3336" y="96"/>
                  </a:lnTo>
                  <a:lnTo>
                    <a:pt x="3205" y="108"/>
                  </a:lnTo>
                  <a:lnTo>
                    <a:pt x="3127" y="120"/>
                  </a:lnTo>
                  <a:lnTo>
                    <a:pt x="3049" y="132"/>
                  </a:lnTo>
                  <a:lnTo>
                    <a:pt x="2972" y="144"/>
                  </a:lnTo>
                  <a:lnTo>
                    <a:pt x="2906" y="150"/>
                  </a:lnTo>
                  <a:lnTo>
                    <a:pt x="2870" y="150"/>
                  </a:lnTo>
                  <a:lnTo>
                    <a:pt x="2846" y="150"/>
                  </a:lnTo>
                  <a:lnTo>
                    <a:pt x="2816" y="150"/>
                  </a:lnTo>
                  <a:lnTo>
                    <a:pt x="2792" y="150"/>
                  </a:lnTo>
                  <a:lnTo>
                    <a:pt x="2768" y="144"/>
                  </a:lnTo>
                  <a:lnTo>
                    <a:pt x="2744" y="138"/>
                  </a:lnTo>
                  <a:lnTo>
                    <a:pt x="2727" y="132"/>
                  </a:lnTo>
                  <a:lnTo>
                    <a:pt x="2709" y="126"/>
                  </a:lnTo>
                  <a:lnTo>
                    <a:pt x="2703" y="96"/>
                  </a:lnTo>
                  <a:lnTo>
                    <a:pt x="2703" y="78"/>
                  </a:lnTo>
                  <a:lnTo>
                    <a:pt x="2709" y="42"/>
                  </a:lnTo>
                  <a:lnTo>
                    <a:pt x="2697" y="36"/>
                  </a:lnTo>
                  <a:lnTo>
                    <a:pt x="2673" y="42"/>
                  </a:lnTo>
                  <a:lnTo>
                    <a:pt x="2661" y="60"/>
                  </a:lnTo>
                  <a:lnTo>
                    <a:pt x="2643" y="72"/>
                  </a:lnTo>
                  <a:lnTo>
                    <a:pt x="2619" y="90"/>
                  </a:lnTo>
                  <a:lnTo>
                    <a:pt x="2595" y="102"/>
                  </a:lnTo>
                  <a:lnTo>
                    <a:pt x="2559" y="114"/>
                  </a:lnTo>
                  <a:lnTo>
                    <a:pt x="2541" y="114"/>
                  </a:lnTo>
                  <a:lnTo>
                    <a:pt x="2511" y="120"/>
                  </a:lnTo>
                  <a:lnTo>
                    <a:pt x="2481" y="126"/>
                  </a:lnTo>
                  <a:lnTo>
                    <a:pt x="2446" y="126"/>
                  </a:lnTo>
                  <a:lnTo>
                    <a:pt x="2416" y="132"/>
                  </a:lnTo>
                  <a:lnTo>
                    <a:pt x="2380" y="126"/>
                  </a:lnTo>
                  <a:lnTo>
                    <a:pt x="2350" y="120"/>
                  </a:lnTo>
                  <a:lnTo>
                    <a:pt x="2326" y="108"/>
                  </a:lnTo>
                  <a:lnTo>
                    <a:pt x="2308" y="102"/>
                  </a:lnTo>
                  <a:lnTo>
                    <a:pt x="2296" y="96"/>
                  </a:lnTo>
                  <a:lnTo>
                    <a:pt x="2290" y="90"/>
                  </a:lnTo>
                  <a:lnTo>
                    <a:pt x="2278" y="84"/>
                  </a:lnTo>
                  <a:lnTo>
                    <a:pt x="2272" y="78"/>
                  </a:lnTo>
                  <a:lnTo>
                    <a:pt x="2250" y="57"/>
                  </a:lnTo>
                  <a:lnTo>
                    <a:pt x="2243" y="35"/>
                  </a:lnTo>
                  <a:lnTo>
                    <a:pt x="2228" y="18"/>
                  </a:lnTo>
                  <a:lnTo>
                    <a:pt x="2208" y="18"/>
                  </a:lnTo>
                  <a:lnTo>
                    <a:pt x="2172" y="24"/>
                  </a:lnTo>
                  <a:lnTo>
                    <a:pt x="2151" y="36"/>
                  </a:lnTo>
                  <a:lnTo>
                    <a:pt x="2127" y="51"/>
                  </a:lnTo>
                  <a:lnTo>
                    <a:pt x="2097" y="60"/>
                  </a:lnTo>
                  <a:lnTo>
                    <a:pt x="2073" y="72"/>
                  </a:lnTo>
                  <a:lnTo>
                    <a:pt x="2046" y="87"/>
                  </a:lnTo>
                  <a:lnTo>
                    <a:pt x="2007" y="102"/>
                  </a:lnTo>
                  <a:lnTo>
                    <a:pt x="1977" y="114"/>
                  </a:lnTo>
                  <a:lnTo>
                    <a:pt x="1947" y="120"/>
                  </a:lnTo>
                  <a:lnTo>
                    <a:pt x="1895" y="120"/>
                  </a:lnTo>
                  <a:lnTo>
                    <a:pt x="1794" y="120"/>
                  </a:lnTo>
                  <a:lnTo>
                    <a:pt x="1692" y="120"/>
                  </a:lnTo>
                  <a:lnTo>
                    <a:pt x="1644" y="120"/>
                  </a:lnTo>
                  <a:lnTo>
                    <a:pt x="1602" y="114"/>
                  </a:lnTo>
                  <a:lnTo>
                    <a:pt x="1561" y="108"/>
                  </a:lnTo>
                  <a:lnTo>
                    <a:pt x="1525" y="102"/>
                  </a:lnTo>
                  <a:lnTo>
                    <a:pt x="1507" y="102"/>
                  </a:lnTo>
                  <a:lnTo>
                    <a:pt x="1495" y="96"/>
                  </a:lnTo>
                  <a:lnTo>
                    <a:pt x="1483" y="90"/>
                  </a:lnTo>
                  <a:lnTo>
                    <a:pt x="1477" y="84"/>
                  </a:lnTo>
                  <a:lnTo>
                    <a:pt x="1459" y="78"/>
                  </a:lnTo>
                  <a:lnTo>
                    <a:pt x="1441" y="66"/>
                  </a:lnTo>
                  <a:lnTo>
                    <a:pt x="1429" y="60"/>
                  </a:lnTo>
                  <a:lnTo>
                    <a:pt x="1411" y="60"/>
                  </a:lnTo>
                  <a:lnTo>
                    <a:pt x="1399" y="54"/>
                  </a:lnTo>
                  <a:lnTo>
                    <a:pt x="1387" y="54"/>
                  </a:lnTo>
                  <a:lnTo>
                    <a:pt x="1375" y="54"/>
                  </a:lnTo>
                  <a:lnTo>
                    <a:pt x="1357" y="54"/>
                  </a:lnTo>
                  <a:lnTo>
                    <a:pt x="1345" y="54"/>
                  </a:lnTo>
                  <a:lnTo>
                    <a:pt x="1333" y="60"/>
                  </a:lnTo>
                  <a:lnTo>
                    <a:pt x="1309" y="66"/>
                  </a:lnTo>
                  <a:lnTo>
                    <a:pt x="1262" y="84"/>
                  </a:lnTo>
                  <a:lnTo>
                    <a:pt x="1220" y="102"/>
                  </a:lnTo>
                  <a:lnTo>
                    <a:pt x="1178" y="114"/>
                  </a:lnTo>
                  <a:lnTo>
                    <a:pt x="1142" y="126"/>
                  </a:lnTo>
                  <a:lnTo>
                    <a:pt x="1100" y="138"/>
                  </a:lnTo>
                  <a:lnTo>
                    <a:pt x="1058" y="150"/>
                  </a:lnTo>
                  <a:lnTo>
                    <a:pt x="1016" y="156"/>
                  </a:lnTo>
                  <a:lnTo>
                    <a:pt x="945" y="168"/>
                  </a:lnTo>
                  <a:lnTo>
                    <a:pt x="879" y="174"/>
                  </a:lnTo>
                  <a:lnTo>
                    <a:pt x="819" y="174"/>
                  </a:lnTo>
                  <a:lnTo>
                    <a:pt x="759" y="168"/>
                  </a:lnTo>
                  <a:lnTo>
                    <a:pt x="706" y="162"/>
                  </a:lnTo>
                  <a:lnTo>
                    <a:pt x="652" y="150"/>
                  </a:lnTo>
                  <a:lnTo>
                    <a:pt x="610" y="138"/>
                  </a:lnTo>
                  <a:lnTo>
                    <a:pt x="568" y="126"/>
                  </a:lnTo>
                  <a:lnTo>
                    <a:pt x="532" y="114"/>
                  </a:lnTo>
                  <a:lnTo>
                    <a:pt x="502" y="102"/>
                  </a:lnTo>
                  <a:lnTo>
                    <a:pt x="478" y="90"/>
                  </a:lnTo>
                  <a:lnTo>
                    <a:pt x="460" y="78"/>
                  </a:lnTo>
                  <a:lnTo>
                    <a:pt x="442" y="66"/>
                  </a:lnTo>
                  <a:lnTo>
                    <a:pt x="425" y="54"/>
                  </a:lnTo>
                  <a:lnTo>
                    <a:pt x="407" y="42"/>
                  </a:lnTo>
                  <a:lnTo>
                    <a:pt x="401" y="42"/>
                  </a:lnTo>
                  <a:lnTo>
                    <a:pt x="395" y="42"/>
                  </a:lnTo>
                  <a:lnTo>
                    <a:pt x="389" y="42"/>
                  </a:lnTo>
                  <a:lnTo>
                    <a:pt x="383" y="42"/>
                  </a:lnTo>
                  <a:lnTo>
                    <a:pt x="377" y="48"/>
                  </a:lnTo>
                  <a:lnTo>
                    <a:pt x="371" y="54"/>
                  </a:lnTo>
                  <a:lnTo>
                    <a:pt x="359" y="66"/>
                  </a:lnTo>
                  <a:lnTo>
                    <a:pt x="347" y="78"/>
                  </a:lnTo>
                  <a:lnTo>
                    <a:pt x="341" y="84"/>
                  </a:lnTo>
                  <a:lnTo>
                    <a:pt x="335" y="90"/>
                  </a:lnTo>
                  <a:lnTo>
                    <a:pt x="323" y="102"/>
                  </a:lnTo>
                  <a:lnTo>
                    <a:pt x="305" y="108"/>
                  </a:lnTo>
                  <a:lnTo>
                    <a:pt x="287" y="114"/>
                  </a:lnTo>
                  <a:lnTo>
                    <a:pt x="263" y="120"/>
                  </a:lnTo>
                  <a:lnTo>
                    <a:pt x="239" y="126"/>
                  </a:lnTo>
                  <a:lnTo>
                    <a:pt x="215" y="132"/>
                  </a:lnTo>
                  <a:lnTo>
                    <a:pt x="191" y="132"/>
                  </a:lnTo>
                  <a:lnTo>
                    <a:pt x="167" y="138"/>
                  </a:lnTo>
                  <a:lnTo>
                    <a:pt x="144" y="138"/>
                  </a:lnTo>
                  <a:lnTo>
                    <a:pt x="120" y="138"/>
                  </a:lnTo>
                  <a:lnTo>
                    <a:pt x="90" y="132"/>
                  </a:lnTo>
                  <a:lnTo>
                    <a:pt x="66" y="132"/>
                  </a:lnTo>
                  <a:lnTo>
                    <a:pt x="42" y="126"/>
                  </a:lnTo>
                  <a:lnTo>
                    <a:pt x="24" y="120"/>
                  </a:lnTo>
                  <a:lnTo>
                    <a:pt x="0" y="114"/>
                  </a:lnTo>
                  <a:lnTo>
                    <a:pt x="0" y="96"/>
                  </a:lnTo>
                  <a:lnTo>
                    <a:pt x="24" y="102"/>
                  </a:lnTo>
                  <a:lnTo>
                    <a:pt x="42" y="108"/>
                  </a:lnTo>
                  <a:lnTo>
                    <a:pt x="66" y="114"/>
                  </a:lnTo>
                  <a:lnTo>
                    <a:pt x="90" y="114"/>
                  </a:lnTo>
                  <a:lnTo>
                    <a:pt x="120" y="120"/>
                  </a:lnTo>
                  <a:lnTo>
                    <a:pt x="144" y="120"/>
                  </a:lnTo>
                  <a:lnTo>
                    <a:pt x="167" y="120"/>
                  </a:lnTo>
                  <a:lnTo>
                    <a:pt x="191" y="114"/>
                  </a:lnTo>
                  <a:lnTo>
                    <a:pt x="215" y="114"/>
                  </a:lnTo>
                  <a:lnTo>
                    <a:pt x="239" y="108"/>
                  </a:lnTo>
                  <a:lnTo>
                    <a:pt x="263" y="102"/>
                  </a:lnTo>
                  <a:lnTo>
                    <a:pt x="287" y="96"/>
                  </a:lnTo>
                  <a:lnTo>
                    <a:pt x="305" y="90"/>
                  </a:lnTo>
                  <a:lnTo>
                    <a:pt x="323" y="84"/>
                  </a:lnTo>
                  <a:lnTo>
                    <a:pt x="335" y="72"/>
                  </a:lnTo>
                  <a:lnTo>
                    <a:pt x="341" y="66"/>
                  </a:lnTo>
                  <a:lnTo>
                    <a:pt x="347" y="60"/>
                  </a:lnTo>
                  <a:lnTo>
                    <a:pt x="359" y="48"/>
                  </a:lnTo>
                  <a:lnTo>
                    <a:pt x="371" y="36"/>
                  </a:lnTo>
                  <a:lnTo>
                    <a:pt x="377" y="30"/>
                  </a:lnTo>
                  <a:lnTo>
                    <a:pt x="383" y="24"/>
                  </a:lnTo>
                  <a:lnTo>
                    <a:pt x="389" y="24"/>
                  </a:lnTo>
                  <a:lnTo>
                    <a:pt x="395" y="24"/>
                  </a:lnTo>
                  <a:lnTo>
                    <a:pt x="401" y="24"/>
                  </a:lnTo>
                  <a:lnTo>
                    <a:pt x="407" y="24"/>
                  </a:lnTo>
                  <a:lnTo>
                    <a:pt x="425" y="36"/>
                  </a:lnTo>
                  <a:lnTo>
                    <a:pt x="442" y="48"/>
                  </a:lnTo>
                  <a:lnTo>
                    <a:pt x="460" y="60"/>
                  </a:lnTo>
                  <a:lnTo>
                    <a:pt x="478" y="72"/>
                  </a:lnTo>
                  <a:lnTo>
                    <a:pt x="502" y="84"/>
                  </a:lnTo>
                  <a:lnTo>
                    <a:pt x="532" y="96"/>
                  </a:lnTo>
                  <a:lnTo>
                    <a:pt x="568" y="108"/>
                  </a:lnTo>
                  <a:lnTo>
                    <a:pt x="610" y="120"/>
                  </a:lnTo>
                  <a:lnTo>
                    <a:pt x="652" y="132"/>
                  </a:lnTo>
                  <a:lnTo>
                    <a:pt x="706" y="144"/>
                  </a:lnTo>
                  <a:lnTo>
                    <a:pt x="759" y="150"/>
                  </a:lnTo>
                  <a:lnTo>
                    <a:pt x="819" y="156"/>
                  </a:lnTo>
                  <a:lnTo>
                    <a:pt x="879" y="156"/>
                  </a:lnTo>
                  <a:lnTo>
                    <a:pt x="945" y="150"/>
                  </a:lnTo>
                  <a:lnTo>
                    <a:pt x="1016" y="138"/>
                  </a:lnTo>
                  <a:lnTo>
                    <a:pt x="1058" y="132"/>
                  </a:lnTo>
                  <a:lnTo>
                    <a:pt x="1100" y="120"/>
                  </a:lnTo>
                  <a:lnTo>
                    <a:pt x="1142" y="108"/>
                  </a:lnTo>
                  <a:lnTo>
                    <a:pt x="1178" y="96"/>
                  </a:lnTo>
                  <a:lnTo>
                    <a:pt x="1220" y="84"/>
                  </a:lnTo>
                  <a:lnTo>
                    <a:pt x="1262" y="66"/>
                  </a:lnTo>
                  <a:lnTo>
                    <a:pt x="1309" y="48"/>
                  </a:lnTo>
                  <a:lnTo>
                    <a:pt x="1333" y="42"/>
                  </a:lnTo>
                  <a:lnTo>
                    <a:pt x="1345" y="36"/>
                  </a:lnTo>
                  <a:lnTo>
                    <a:pt x="1357" y="36"/>
                  </a:lnTo>
                  <a:lnTo>
                    <a:pt x="1375" y="36"/>
                  </a:lnTo>
                  <a:lnTo>
                    <a:pt x="1387" y="36"/>
                  </a:lnTo>
                  <a:lnTo>
                    <a:pt x="1399" y="36"/>
                  </a:lnTo>
                  <a:lnTo>
                    <a:pt x="1411" y="42"/>
                  </a:lnTo>
                  <a:lnTo>
                    <a:pt x="1429" y="42"/>
                  </a:lnTo>
                  <a:lnTo>
                    <a:pt x="1441" y="48"/>
                  </a:lnTo>
                  <a:lnTo>
                    <a:pt x="1459" y="60"/>
                  </a:lnTo>
                  <a:lnTo>
                    <a:pt x="1477" y="66"/>
                  </a:lnTo>
                  <a:lnTo>
                    <a:pt x="1483" y="72"/>
                  </a:lnTo>
                  <a:lnTo>
                    <a:pt x="1495" y="78"/>
                  </a:lnTo>
                  <a:lnTo>
                    <a:pt x="1507" y="84"/>
                  </a:lnTo>
                  <a:lnTo>
                    <a:pt x="1525" y="84"/>
                  </a:lnTo>
                  <a:lnTo>
                    <a:pt x="1561" y="90"/>
                  </a:lnTo>
                  <a:lnTo>
                    <a:pt x="1602" y="96"/>
                  </a:lnTo>
                  <a:lnTo>
                    <a:pt x="1644" y="102"/>
                  </a:lnTo>
                  <a:lnTo>
                    <a:pt x="1692" y="102"/>
                  </a:lnTo>
                  <a:lnTo>
                    <a:pt x="1794" y="102"/>
                  </a:lnTo>
                  <a:lnTo>
                    <a:pt x="1895" y="102"/>
                  </a:lnTo>
                  <a:lnTo>
                    <a:pt x="1938" y="102"/>
                  </a:lnTo>
                  <a:lnTo>
                    <a:pt x="1971" y="96"/>
                  </a:lnTo>
                  <a:lnTo>
                    <a:pt x="2019" y="77"/>
                  </a:lnTo>
                  <a:lnTo>
                    <a:pt x="2063" y="57"/>
                  </a:lnTo>
                  <a:lnTo>
                    <a:pt x="2111" y="38"/>
                  </a:lnTo>
                  <a:lnTo>
                    <a:pt x="2145" y="18"/>
                  </a:lnTo>
                  <a:lnTo>
                    <a:pt x="2172" y="9"/>
                  </a:lnTo>
                  <a:lnTo>
                    <a:pt x="2202" y="0"/>
                  </a:lnTo>
                  <a:lnTo>
                    <a:pt x="2235" y="3"/>
                  </a:lnTo>
                  <a:lnTo>
                    <a:pt x="2250" y="24"/>
                  </a:lnTo>
                  <a:lnTo>
                    <a:pt x="2262" y="51"/>
                  </a:lnTo>
                  <a:lnTo>
                    <a:pt x="2290" y="72"/>
                  </a:lnTo>
                  <a:lnTo>
                    <a:pt x="2296" y="78"/>
                  </a:lnTo>
                  <a:lnTo>
                    <a:pt x="2308" y="84"/>
                  </a:lnTo>
                  <a:lnTo>
                    <a:pt x="2326" y="90"/>
                  </a:lnTo>
                  <a:lnTo>
                    <a:pt x="2350" y="102"/>
                  </a:lnTo>
                  <a:lnTo>
                    <a:pt x="2380" y="108"/>
                  </a:lnTo>
                  <a:lnTo>
                    <a:pt x="2416" y="114"/>
                  </a:lnTo>
                  <a:lnTo>
                    <a:pt x="2446" y="108"/>
                  </a:lnTo>
                  <a:lnTo>
                    <a:pt x="2481" y="108"/>
                  </a:lnTo>
                  <a:lnTo>
                    <a:pt x="2511" y="102"/>
                  </a:lnTo>
                  <a:lnTo>
                    <a:pt x="2541" y="96"/>
                  </a:lnTo>
                  <a:lnTo>
                    <a:pt x="2559" y="96"/>
                  </a:lnTo>
                  <a:lnTo>
                    <a:pt x="2595" y="84"/>
                  </a:lnTo>
                  <a:lnTo>
                    <a:pt x="2619" y="72"/>
                  </a:lnTo>
                  <a:lnTo>
                    <a:pt x="2643" y="54"/>
                  </a:lnTo>
                  <a:lnTo>
                    <a:pt x="2661" y="42"/>
                  </a:lnTo>
                  <a:lnTo>
                    <a:pt x="2673" y="24"/>
                  </a:lnTo>
                  <a:lnTo>
                    <a:pt x="2697" y="18"/>
                  </a:lnTo>
                  <a:lnTo>
                    <a:pt x="2715" y="24"/>
                  </a:lnTo>
                  <a:lnTo>
                    <a:pt x="2715" y="48"/>
                  </a:lnTo>
                  <a:lnTo>
                    <a:pt x="2709" y="78"/>
                  </a:lnTo>
                  <a:lnTo>
                    <a:pt x="2709" y="108"/>
                  </a:lnTo>
                  <a:lnTo>
                    <a:pt x="2727" y="114"/>
                  </a:lnTo>
                  <a:lnTo>
                    <a:pt x="2744" y="120"/>
                  </a:lnTo>
                  <a:lnTo>
                    <a:pt x="2768" y="126"/>
                  </a:lnTo>
                  <a:lnTo>
                    <a:pt x="2792" y="132"/>
                  </a:lnTo>
                  <a:lnTo>
                    <a:pt x="2816" y="132"/>
                  </a:lnTo>
                  <a:lnTo>
                    <a:pt x="2846" y="132"/>
                  </a:lnTo>
                  <a:lnTo>
                    <a:pt x="2870" y="132"/>
                  </a:lnTo>
                  <a:lnTo>
                    <a:pt x="2906" y="132"/>
                  </a:lnTo>
                  <a:lnTo>
                    <a:pt x="2972" y="126"/>
                  </a:lnTo>
                  <a:lnTo>
                    <a:pt x="3049" y="114"/>
                  </a:lnTo>
                  <a:lnTo>
                    <a:pt x="3127" y="102"/>
                  </a:lnTo>
                  <a:lnTo>
                    <a:pt x="3205" y="90"/>
                  </a:lnTo>
                  <a:lnTo>
                    <a:pt x="3336" y="78"/>
                  </a:lnTo>
                  <a:lnTo>
                    <a:pt x="3426" y="72"/>
                  </a:lnTo>
                  <a:lnTo>
                    <a:pt x="3456" y="66"/>
                  </a:lnTo>
                  <a:lnTo>
                    <a:pt x="3462" y="66"/>
                  </a:lnTo>
                  <a:lnTo>
                    <a:pt x="3474" y="60"/>
                  </a:lnTo>
                  <a:lnTo>
                    <a:pt x="3486" y="48"/>
                  </a:lnTo>
                  <a:lnTo>
                    <a:pt x="3498" y="48"/>
                  </a:lnTo>
                  <a:lnTo>
                    <a:pt x="3510" y="42"/>
                  </a:lnTo>
                  <a:lnTo>
                    <a:pt x="3522" y="42"/>
                  </a:lnTo>
                  <a:lnTo>
                    <a:pt x="3534" y="36"/>
                  </a:lnTo>
                  <a:lnTo>
                    <a:pt x="3546" y="36"/>
                  </a:lnTo>
                  <a:lnTo>
                    <a:pt x="3564" y="36"/>
                  </a:lnTo>
                  <a:lnTo>
                    <a:pt x="3582" y="42"/>
                  </a:lnTo>
                  <a:lnTo>
                    <a:pt x="3600" y="42"/>
                  </a:lnTo>
                  <a:lnTo>
                    <a:pt x="3617" y="54"/>
                  </a:lnTo>
                  <a:lnTo>
                    <a:pt x="3635" y="60"/>
                  </a:lnTo>
                  <a:lnTo>
                    <a:pt x="3647" y="66"/>
                  </a:lnTo>
                  <a:lnTo>
                    <a:pt x="3659" y="72"/>
                  </a:lnTo>
                  <a:lnTo>
                    <a:pt x="3689" y="78"/>
                  </a:lnTo>
                  <a:lnTo>
                    <a:pt x="3731" y="90"/>
                  </a:lnTo>
                  <a:lnTo>
                    <a:pt x="3767" y="96"/>
                  </a:lnTo>
                  <a:lnTo>
                    <a:pt x="3815" y="102"/>
                  </a:lnTo>
                  <a:lnTo>
                    <a:pt x="3863" y="102"/>
                  </a:lnTo>
                  <a:lnTo>
                    <a:pt x="3916" y="102"/>
                  </a:lnTo>
                  <a:lnTo>
                    <a:pt x="3970" y="102"/>
                  </a:lnTo>
                  <a:lnTo>
                    <a:pt x="4024" y="102"/>
                  </a:lnTo>
                  <a:lnTo>
                    <a:pt x="4078" y="102"/>
                  </a:lnTo>
                  <a:lnTo>
                    <a:pt x="4132" y="96"/>
                  </a:lnTo>
                  <a:lnTo>
                    <a:pt x="4186" y="90"/>
                  </a:lnTo>
                  <a:lnTo>
                    <a:pt x="4239" y="78"/>
                  </a:lnTo>
                  <a:lnTo>
                    <a:pt x="4287" y="72"/>
                  </a:lnTo>
                  <a:lnTo>
                    <a:pt x="4341" y="54"/>
                  </a:lnTo>
                  <a:lnTo>
                    <a:pt x="4383" y="42"/>
                  </a:lnTo>
                  <a:lnTo>
                    <a:pt x="4419" y="30"/>
                  </a:lnTo>
                  <a:lnTo>
                    <a:pt x="4449" y="18"/>
                  </a:lnTo>
                  <a:lnTo>
                    <a:pt x="4478" y="12"/>
                  </a:lnTo>
                  <a:lnTo>
                    <a:pt x="4502" y="6"/>
                  </a:lnTo>
                  <a:lnTo>
                    <a:pt x="4526" y="0"/>
                  </a:lnTo>
                  <a:lnTo>
                    <a:pt x="4544" y="0"/>
                  </a:lnTo>
                  <a:lnTo>
                    <a:pt x="4562" y="0"/>
                  </a:lnTo>
                  <a:lnTo>
                    <a:pt x="4574" y="6"/>
                  </a:lnTo>
                  <a:lnTo>
                    <a:pt x="4586" y="12"/>
                  </a:lnTo>
                  <a:lnTo>
                    <a:pt x="4598" y="18"/>
                  </a:lnTo>
                  <a:lnTo>
                    <a:pt x="4604" y="24"/>
                  </a:lnTo>
                  <a:lnTo>
                    <a:pt x="4610" y="30"/>
                  </a:lnTo>
                  <a:lnTo>
                    <a:pt x="4616" y="36"/>
                  </a:lnTo>
                  <a:lnTo>
                    <a:pt x="4622" y="48"/>
                  </a:lnTo>
                  <a:lnTo>
                    <a:pt x="4628" y="60"/>
                  </a:lnTo>
                  <a:lnTo>
                    <a:pt x="4634" y="66"/>
                  </a:lnTo>
                  <a:lnTo>
                    <a:pt x="4640" y="78"/>
                  </a:lnTo>
                  <a:lnTo>
                    <a:pt x="4652" y="84"/>
                  </a:lnTo>
                  <a:lnTo>
                    <a:pt x="4670" y="90"/>
                  </a:lnTo>
                  <a:lnTo>
                    <a:pt x="4682" y="96"/>
                  </a:lnTo>
                  <a:lnTo>
                    <a:pt x="4706" y="102"/>
                  </a:lnTo>
                  <a:lnTo>
                    <a:pt x="4724" y="108"/>
                  </a:lnTo>
                  <a:lnTo>
                    <a:pt x="4748" y="114"/>
                  </a:lnTo>
                  <a:lnTo>
                    <a:pt x="4771" y="114"/>
                  </a:lnTo>
                  <a:lnTo>
                    <a:pt x="4801" y="114"/>
                  </a:lnTo>
                  <a:lnTo>
                    <a:pt x="4831" y="108"/>
                  </a:lnTo>
                  <a:lnTo>
                    <a:pt x="4861" y="102"/>
                  </a:lnTo>
                  <a:lnTo>
                    <a:pt x="4891" y="96"/>
                  </a:lnTo>
                  <a:lnTo>
                    <a:pt x="4927" y="84"/>
                  </a:lnTo>
                  <a:lnTo>
                    <a:pt x="4957" y="66"/>
                  </a:lnTo>
                  <a:lnTo>
                    <a:pt x="4993" y="48"/>
                  </a:lnTo>
                  <a:lnTo>
                    <a:pt x="5017" y="36"/>
                  </a:lnTo>
                  <a:lnTo>
                    <a:pt x="5029" y="30"/>
                  </a:lnTo>
                  <a:lnTo>
                    <a:pt x="5061" y="24"/>
                  </a:lnTo>
                  <a:lnTo>
                    <a:pt x="5091" y="17"/>
                  </a:lnTo>
                  <a:lnTo>
                    <a:pt x="5118" y="14"/>
                  </a:lnTo>
                  <a:lnTo>
                    <a:pt x="5145" y="9"/>
                  </a:lnTo>
                  <a:lnTo>
                    <a:pt x="5175" y="9"/>
                  </a:lnTo>
                  <a:lnTo>
                    <a:pt x="5199" y="8"/>
                  </a:lnTo>
                  <a:lnTo>
                    <a:pt x="5219" y="9"/>
                  </a:lnTo>
                  <a:lnTo>
                    <a:pt x="5238" y="9"/>
                  </a:lnTo>
                  <a:lnTo>
                    <a:pt x="5258" y="11"/>
                  </a:lnTo>
                  <a:lnTo>
                    <a:pt x="5280" y="9"/>
                  </a:lnTo>
                  <a:lnTo>
                    <a:pt x="5304" y="11"/>
                  </a:lnTo>
                  <a:lnTo>
                    <a:pt x="5327" y="8"/>
                  </a:lnTo>
                  <a:lnTo>
                    <a:pt x="5351" y="8"/>
                  </a:lnTo>
                  <a:lnTo>
                    <a:pt x="5390" y="9"/>
                  </a:lnTo>
                  <a:lnTo>
                    <a:pt x="5435" y="24"/>
                  </a:lnTo>
                  <a:lnTo>
                    <a:pt x="5447" y="30"/>
                  </a:lnTo>
                  <a:lnTo>
                    <a:pt x="5453" y="36"/>
                  </a:lnTo>
                  <a:lnTo>
                    <a:pt x="5453" y="42"/>
                  </a:lnTo>
                  <a:lnTo>
                    <a:pt x="5459" y="48"/>
                  </a:lnTo>
                  <a:lnTo>
                    <a:pt x="5459" y="54"/>
                  </a:lnTo>
                  <a:lnTo>
                    <a:pt x="5459" y="60"/>
                  </a:lnTo>
                  <a:lnTo>
                    <a:pt x="5459" y="66"/>
                  </a:lnTo>
                  <a:lnTo>
                    <a:pt x="5465" y="66"/>
                  </a:lnTo>
                  <a:lnTo>
                    <a:pt x="5465" y="72"/>
                  </a:lnTo>
                  <a:lnTo>
                    <a:pt x="5477" y="72"/>
                  </a:lnTo>
                  <a:lnTo>
                    <a:pt x="5489" y="78"/>
                  </a:lnTo>
                  <a:lnTo>
                    <a:pt x="5501" y="84"/>
                  </a:lnTo>
                  <a:lnTo>
                    <a:pt x="5519" y="84"/>
                  </a:lnTo>
                  <a:lnTo>
                    <a:pt x="5555" y="90"/>
                  </a:lnTo>
                  <a:lnTo>
                    <a:pt x="5603" y="90"/>
                  </a:lnTo>
                  <a:lnTo>
                    <a:pt x="5656" y="90"/>
                  </a:lnTo>
                  <a:lnTo>
                    <a:pt x="5710" y="84"/>
                  </a:lnTo>
                  <a:lnTo>
                    <a:pt x="5740" y="78"/>
                  </a:lnTo>
                  <a:lnTo>
                    <a:pt x="5770" y="72"/>
                  </a:lnTo>
                  <a:lnTo>
                    <a:pt x="5770" y="90"/>
                  </a:lnTo>
                  <a:lnTo>
                    <a:pt x="5770" y="90"/>
                  </a:lnTo>
                  <a:lnTo>
                    <a:pt x="5740" y="96"/>
                  </a:lnTo>
                  <a:lnTo>
                    <a:pt x="5710" y="102"/>
                  </a:lnTo>
                  <a:lnTo>
                    <a:pt x="5656" y="108"/>
                  </a:lnTo>
                  <a:lnTo>
                    <a:pt x="5603" y="108"/>
                  </a:lnTo>
                  <a:lnTo>
                    <a:pt x="5555" y="108"/>
                  </a:lnTo>
                  <a:lnTo>
                    <a:pt x="5519" y="102"/>
                  </a:lnTo>
                  <a:lnTo>
                    <a:pt x="5501" y="102"/>
                  </a:lnTo>
                  <a:lnTo>
                    <a:pt x="5489" y="96"/>
                  </a:lnTo>
                  <a:lnTo>
                    <a:pt x="5477" y="90"/>
                  </a:lnTo>
                  <a:lnTo>
                    <a:pt x="5465" y="90"/>
                  </a:lnTo>
                  <a:lnTo>
                    <a:pt x="5465" y="84"/>
                  </a:lnTo>
                  <a:lnTo>
                    <a:pt x="5459" y="84"/>
                  </a:lnTo>
                  <a:lnTo>
                    <a:pt x="5459" y="78"/>
                  </a:lnTo>
                  <a:lnTo>
                    <a:pt x="5459" y="72"/>
                  </a:lnTo>
                  <a:lnTo>
                    <a:pt x="5459" y="66"/>
                  </a:lnTo>
                  <a:lnTo>
                    <a:pt x="5453" y="60"/>
                  </a:lnTo>
                  <a:lnTo>
                    <a:pt x="5453" y="54"/>
                  </a:lnTo>
                  <a:lnTo>
                    <a:pt x="5447" y="48"/>
                  </a:lnTo>
                  <a:lnTo>
                    <a:pt x="5435" y="42"/>
                  </a:lnTo>
                  <a:lnTo>
                    <a:pt x="5429" y="36"/>
                  </a:lnTo>
                  <a:lnTo>
                    <a:pt x="5423" y="36"/>
                  </a:lnTo>
                  <a:lnTo>
                    <a:pt x="5405" y="30"/>
                  </a:lnTo>
                  <a:lnTo>
                    <a:pt x="5393" y="30"/>
                  </a:lnTo>
                  <a:lnTo>
                    <a:pt x="5370" y="23"/>
                  </a:lnTo>
                  <a:lnTo>
                    <a:pt x="5346" y="24"/>
                  </a:lnTo>
                  <a:lnTo>
                    <a:pt x="5325" y="27"/>
                  </a:lnTo>
                  <a:lnTo>
                    <a:pt x="5298" y="29"/>
                  </a:lnTo>
                  <a:lnTo>
                    <a:pt x="5270" y="29"/>
                  </a:lnTo>
                  <a:lnTo>
                    <a:pt x="5247" y="26"/>
                  </a:lnTo>
                  <a:lnTo>
                    <a:pt x="5219" y="24"/>
                  </a:lnTo>
                  <a:lnTo>
                    <a:pt x="5199" y="21"/>
                  </a:lnTo>
                  <a:lnTo>
                    <a:pt x="5174" y="24"/>
                  </a:lnTo>
                </a:path>
              </a:pathLst>
            </a:custGeom>
            <a:gradFill rotWithShape="0">
              <a:gsLst>
                <a:gs pos="0">
                  <a:schemeClr val="accent2"/>
                </a:gs>
                <a:gs pos="50000">
                  <a:schemeClr val="accent2">
                    <a:gamma/>
                    <a:tint val="96863"/>
                    <a:invGamma/>
                  </a:schemeClr>
                </a:gs>
                <a:gs pos="100000">
                  <a:schemeClr val="accent2"/>
                </a:gs>
              </a:gsLst>
              <a:lin ang="0" scaled="1"/>
            </a:gradFill>
            <a:ln>
              <a:noFill/>
            </a:ln>
            <a:extLst>
              <a:ext uri="{91240B29-F687-4F45-9708-019B960494DF}">
                <a14:hiddenLine xmlns:a14="http://schemas.microsoft.com/office/drawing/2010/main" w="9525">
                  <a:solidFill>
                    <a:schemeClr val="tx1"/>
                  </a:solidFill>
                  <a:round/>
                  <a:headEnd/>
                  <a:tailEnd/>
                </a14:hiddenLine>
              </a:ext>
            </a:extLst>
          </p:spPr>
          <p:txBody>
            <a:bodyPr/>
            <a:lstStyle/>
            <a:p>
              <a:endParaRPr lang="zh-CN" altLang="en-US"/>
            </a:p>
          </p:txBody>
        </p:sp>
      </p:grpSp>
      <p:sp>
        <p:nvSpPr>
          <p:cNvPr id="15384" name="Rectangle 24"/>
          <p:cNvSpPr>
            <a:spLocks noGrp="1" noChangeArrowheads="1"/>
          </p:cNvSpPr>
          <p:nvPr>
            <p:ph type="title"/>
          </p:nvPr>
        </p:nvSpPr>
        <p:spPr bwMode="auto">
          <a:xfrm>
            <a:off x="457200" y="277813"/>
            <a:ext cx="8229600"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1" compatLnSpc="1">
            <a:prstTxWarp prst="textNoShape">
              <a:avLst/>
            </a:prstTxWarp>
          </a:bodyPr>
          <a:lstStyle/>
          <a:p>
            <a:pPr lvl="0"/>
            <a:r>
              <a:rPr lang="zh-CN" altLang="en-US" smtClean="0"/>
              <a:t>单击此处编辑母版标题样式</a:t>
            </a:r>
          </a:p>
        </p:txBody>
      </p:sp>
      <p:sp>
        <p:nvSpPr>
          <p:cNvPr id="15385" name="Rectangle 25"/>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386" name="Rectangle 26"/>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000">
                <a:effectLst>
                  <a:outerShdw blurRad="38100" dist="38100" dir="2700000" algn="tl">
                    <a:srgbClr val="000000"/>
                  </a:outerShdw>
                </a:effectLst>
                <a:latin typeface="+mn-lt"/>
              </a:defRPr>
            </a:lvl1pPr>
          </a:lstStyle>
          <a:p>
            <a:endParaRPr lang="en-US" altLang="zh-CN"/>
          </a:p>
        </p:txBody>
      </p:sp>
      <p:sp>
        <p:nvSpPr>
          <p:cNvPr id="15387" name="Rectangle 27"/>
          <p:cNvSpPr>
            <a:spLocks noGrp="1" noChangeArrowheads="1"/>
          </p:cNvSpPr>
          <p:nvPr>
            <p:ph type="sldNum" sz="quarter" idx="4"/>
          </p:nvPr>
        </p:nvSpPr>
        <p:spPr bwMode="auto">
          <a:xfrm>
            <a:off x="6553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effectLst>
                  <a:outerShdw blurRad="38100" dist="38100" dir="2700000" algn="tl">
                    <a:srgbClr val="000000"/>
                  </a:outerShdw>
                </a:effectLst>
                <a:latin typeface="+mn-lt"/>
              </a:defRPr>
            </a:lvl1pPr>
          </a:lstStyle>
          <a:p>
            <a:fld id="{F3B9C15D-DFE0-4460-A53A-856F5DF287B9}" type="slidenum">
              <a:rPr lang="en-US" altLang="zh-CN"/>
              <a:pPr/>
              <a:t>‹#›</a:t>
            </a:fld>
            <a:endParaRPr lang="en-US" altLang="zh-CN"/>
          </a:p>
        </p:txBody>
      </p:sp>
      <p:sp>
        <p:nvSpPr>
          <p:cNvPr id="15388" name="Rectangle 28"/>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000">
                <a:effectLst>
                  <a:outerShdw blurRad="38100" dist="38100" dir="2700000" algn="tl">
                    <a:srgbClr val="000000"/>
                  </a:outerShdw>
                </a:effectLst>
                <a:latin typeface="+mn-lt"/>
              </a:defRPr>
            </a:lvl1pPr>
          </a:lstStyle>
          <a:p>
            <a:endParaRPr lang="en-US" altLang="zh-CN"/>
          </a:p>
        </p:txBody>
      </p:sp>
    </p:spTree>
  </p:cSld>
  <p:clrMap bg1="dk2" tx1="lt1" bg2="dk1" tx2="lt2" accent1="accent1" accent2="accent2" accent3="accent3" accent4="accent4" accent5="accent5" accent6="accent6" hlink="hlink" folHlink="folHlink"/>
  <p:sldLayoutIdLst>
    <p:sldLayoutId id="2147483656"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xStyles>
    <p:titleStyle>
      <a:lvl1pPr algn="ctr" rtl="0" fontAlgn="base">
        <a:spcBef>
          <a:spcPct val="0"/>
        </a:spcBef>
        <a:spcAft>
          <a:spcPct val="0"/>
        </a:spcAft>
        <a:defRPr sz="4200" kern="12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200">
          <a:solidFill>
            <a:schemeClr val="tx2"/>
          </a:solidFill>
          <a:effectLst>
            <a:outerShdw blurRad="38100" dist="38100" dir="2700000" algn="tl">
              <a:srgbClr val="000000"/>
            </a:outerShdw>
          </a:effectLst>
          <a:latin typeface="Tahoma" panose="020B0604030504040204" pitchFamily="34" charset="0"/>
          <a:ea typeface="宋体" panose="02010600030101010101" pitchFamily="2" charset="-122"/>
        </a:defRPr>
      </a:lvl2pPr>
      <a:lvl3pPr algn="ctr" rtl="0" fontAlgn="base">
        <a:spcBef>
          <a:spcPct val="0"/>
        </a:spcBef>
        <a:spcAft>
          <a:spcPct val="0"/>
        </a:spcAft>
        <a:defRPr sz="4200">
          <a:solidFill>
            <a:schemeClr val="tx2"/>
          </a:solidFill>
          <a:effectLst>
            <a:outerShdw blurRad="38100" dist="38100" dir="2700000" algn="tl">
              <a:srgbClr val="000000"/>
            </a:outerShdw>
          </a:effectLst>
          <a:latin typeface="Tahoma" panose="020B0604030504040204" pitchFamily="34" charset="0"/>
          <a:ea typeface="宋体" panose="02010600030101010101" pitchFamily="2" charset="-122"/>
        </a:defRPr>
      </a:lvl3pPr>
      <a:lvl4pPr algn="ctr" rtl="0" fontAlgn="base">
        <a:spcBef>
          <a:spcPct val="0"/>
        </a:spcBef>
        <a:spcAft>
          <a:spcPct val="0"/>
        </a:spcAft>
        <a:defRPr sz="4200">
          <a:solidFill>
            <a:schemeClr val="tx2"/>
          </a:solidFill>
          <a:effectLst>
            <a:outerShdw blurRad="38100" dist="38100" dir="2700000" algn="tl">
              <a:srgbClr val="000000"/>
            </a:outerShdw>
          </a:effectLst>
          <a:latin typeface="Tahoma" panose="020B0604030504040204" pitchFamily="34" charset="0"/>
          <a:ea typeface="宋体" panose="02010600030101010101" pitchFamily="2" charset="-122"/>
        </a:defRPr>
      </a:lvl4pPr>
      <a:lvl5pPr algn="ctr" rtl="0" fontAlgn="base">
        <a:spcBef>
          <a:spcPct val="0"/>
        </a:spcBef>
        <a:spcAft>
          <a:spcPct val="0"/>
        </a:spcAft>
        <a:defRPr sz="4200">
          <a:solidFill>
            <a:schemeClr val="tx2"/>
          </a:solidFill>
          <a:effectLst>
            <a:outerShdw blurRad="38100" dist="38100" dir="2700000" algn="tl">
              <a:srgbClr val="000000"/>
            </a:outerShdw>
          </a:effectLst>
          <a:latin typeface="Tahoma" panose="020B0604030504040204" pitchFamily="34" charset="0"/>
          <a:ea typeface="宋体" panose="02010600030101010101" pitchFamily="2" charset="-122"/>
        </a:defRPr>
      </a:lvl5pPr>
      <a:lvl6pPr marL="457200" algn="ctr" rtl="0" fontAlgn="base">
        <a:spcBef>
          <a:spcPct val="0"/>
        </a:spcBef>
        <a:spcAft>
          <a:spcPct val="0"/>
        </a:spcAft>
        <a:defRPr sz="4200">
          <a:solidFill>
            <a:schemeClr val="tx2"/>
          </a:solidFill>
          <a:effectLst>
            <a:outerShdw blurRad="38100" dist="38100" dir="2700000" algn="tl">
              <a:srgbClr val="000000"/>
            </a:outerShdw>
          </a:effectLst>
          <a:latin typeface="Tahoma" panose="020B0604030504040204" pitchFamily="34" charset="0"/>
          <a:ea typeface="宋体" panose="02010600030101010101" pitchFamily="2" charset="-122"/>
        </a:defRPr>
      </a:lvl6pPr>
      <a:lvl7pPr marL="914400" algn="ctr" rtl="0" fontAlgn="base">
        <a:spcBef>
          <a:spcPct val="0"/>
        </a:spcBef>
        <a:spcAft>
          <a:spcPct val="0"/>
        </a:spcAft>
        <a:defRPr sz="4200">
          <a:solidFill>
            <a:schemeClr val="tx2"/>
          </a:solidFill>
          <a:effectLst>
            <a:outerShdw blurRad="38100" dist="38100" dir="2700000" algn="tl">
              <a:srgbClr val="000000"/>
            </a:outerShdw>
          </a:effectLst>
          <a:latin typeface="Tahoma" panose="020B0604030504040204" pitchFamily="34" charset="0"/>
          <a:ea typeface="宋体" panose="02010600030101010101" pitchFamily="2" charset="-122"/>
        </a:defRPr>
      </a:lvl7pPr>
      <a:lvl8pPr marL="1371600" algn="ctr" rtl="0" fontAlgn="base">
        <a:spcBef>
          <a:spcPct val="0"/>
        </a:spcBef>
        <a:spcAft>
          <a:spcPct val="0"/>
        </a:spcAft>
        <a:defRPr sz="4200">
          <a:solidFill>
            <a:schemeClr val="tx2"/>
          </a:solidFill>
          <a:effectLst>
            <a:outerShdw blurRad="38100" dist="38100" dir="2700000" algn="tl">
              <a:srgbClr val="000000"/>
            </a:outerShdw>
          </a:effectLst>
          <a:latin typeface="Tahoma" panose="020B0604030504040204" pitchFamily="34" charset="0"/>
          <a:ea typeface="宋体" panose="02010600030101010101" pitchFamily="2" charset="-122"/>
        </a:defRPr>
      </a:lvl8pPr>
      <a:lvl9pPr marL="1828800" algn="ctr" rtl="0" fontAlgn="base">
        <a:spcBef>
          <a:spcPct val="0"/>
        </a:spcBef>
        <a:spcAft>
          <a:spcPct val="0"/>
        </a:spcAft>
        <a:defRPr sz="4200">
          <a:solidFill>
            <a:schemeClr val="tx2"/>
          </a:solidFill>
          <a:effectLst>
            <a:outerShdw blurRad="38100" dist="38100" dir="2700000" algn="tl">
              <a:srgbClr val="000000"/>
            </a:outerShdw>
          </a:effectLst>
          <a:latin typeface="Tahoma" panose="020B0604030504040204" pitchFamily="34" charset="0"/>
          <a:ea typeface="宋体" panose="02010600030101010101" pitchFamily="2" charset="-122"/>
        </a:defRPr>
      </a:lvl9pPr>
    </p:titleStyle>
    <p:bodyStyle>
      <a:lvl1pPr marL="342900" indent="-342900" algn="l" rtl="0" fontAlgn="base">
        <a:spcBef>
          <a:spcPct val="20000"/>
        </a:spcBef>
        <a:spcAft>
          <a:spcPct val="0"/>
        </a:spcAft>
        <a:buClr>
          <a:schemeClr val="hlink"/>
        </a:buClr>
        <a:buSzPct val="80000"/>
        <a:buFont typeface="Wingdings" panose="05000000000000000000" pitchFamily="2" charset="2"/>
        <a:buChar char="l"/>
        <a:defRPr sz="3200" kern="1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folHlink"/>
        </a:buClr>
        <a:buSzPct val="80000"/>
        <a:buFont typeface="Wingdings" panose="05000000000000000000" pitchFamily="2" charset="2"/>
        <a:buChar char="l"/>
        <a:defRPr sz="2800" kern="1200">
          <a:solidFill>
            <a:schemeClr val="tx1"/>
          </a:solidFill>
          <a:effectLst>
            <a:outerShdw blurRad="38100" dist="38100" dir="2700000" algn="tl">
              <a:srgbClr val="000000"/>
            </a:outerShdw>
          </a:effectLst>
          <a:latin typeface="+mn-lt"/>
          <a:ea typeface="+mn-ea"/>
          <a:cs typeface="+mn-cs"/>
        </a:defRPr>
      </a:lvl2pPr>
      <a:lvl3pPr marL="1143000" indent="-228600" algn="l" rtl="0" fontAlgn="base">
        <a:spcBef>
          <a:spcPct val="20000"/>
        </a:spcBef>
        <a:spcAft>
          <a:spcPct val="0"/>
        </a:spcAft>
        <a:buClr>
          <a:schemeClr val="tx2"/>
        </a:buClr>
        <a:buSzPct val="80000"/>
        <a:buFont typeface="Wingdings" panose="05000000000000000000" pitchFamily="2" charset="2"/>
        <a:buChar char="l"/>
        <a:defRPr sz="2400" kern="1200">
          <a:solidFill>
            <a:schemeClr val="tx1"/>
          </a:solidFill>
          <a:effectLst>
            <a:outerShdw blurRad="38100" dist="38100" dir="2700000" algn="tl">
              <a:srgbClr val="000000"/>
            </a:outerShdw>
          </a:effectLst>
          <a:latin typeface="+mn-lt"/>
          <a:ea typeface="+mn-ea"/>
          <a:cs typeface="+mn-cs"/>
        </a:defRPr>
      </a:lvl3pPr>
      <a:lvl4pPr marL="1600200" indent="-228600" algn="l" rtl="0" fontAlgn="base">
        <a:spcBef>
          <a:spcPct val="20000"/>
        </a:spcBef>
        <a:spcAft>
          <a:spcPct val="0"/>
        </a:spcAft>
        <a:buClr>
          <a:schemeClr val="hlink"/>
        </a:buClr>
        <a:buSzPct val="80000"/>
        <a:buFont typeface="Wingdings" panose="05000000000000000000" pitchFamily="2" charset="2"/>
        <a:buChar char="l"/>
        <a:defRPr sz="2000" kern="1200">
          <a:solidFill>
            <a:schemeClr val="tx1"/>
          </a:solidFill>
          <a:effectLst>
            <a:outerShdw blurRad="38100" dist="38100" dir="2700000" algn="tl">
              <a:srgbClr val="000000"/>
            </a:outerShdw>
          </a:effectLst>
          <a:latin typeface="+mn-lt"/>
          <a:ea typeface="+mn-ea"/>
          <a:cs typeface="+mn-cs"/>
        </a:defRPr>
      </a:lvl4pPr>
      <a:lvl5pPr marL="2057400" indent="-228600" algn="l" rtl="0" fontAlgn="base">
        <a:spcBef>
          <a:spcPct val="20000"/>
        </a:spcBef>
        <a:spcAft>
          <a:spcPct val="0"/>
        </a:spcAft>
        <a:buClr>
          <a:schemeClr val="tx1"/>
        </a:buClr>
        <a:buSzPct val="80000"/>
        <a:buFont typeface="Wingdings" panose="05000000000000000000" pitchFamily="2" charset="2"/>
        <a:buChar char="l"/>
        <a:defRPr sz="2000" kern="1200">
          <a:solidFill>
            <a:schemeClr val="tx1"/>
          </a:solidFill>
          <a:effectLst>
            <a:outerShdw blurRad="38100" dist="38100" dir="2700000" algn="tl">
              <a:srgbClr val="000000"/>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150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2150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zh-CN"/>
          </a:p>
        </p:txBody>
      </p:sp>
      <p:sp>
        <p:nvSpPr>
          <p:cNvPr id="2150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zh-CN"/>
          </a:p>
        </p:txBody>
      </p:sp>
      <p:sp>
        <p:nvSpPr>
          <p:cNvPr id="2151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B11F483D-7E7E-4FEC-8FD4-64A7CC340AE4}" type="slidenum">
              <a:rPr lang="en-US" altLang="zh-CN"/>
              <a:pPr/>
              <a:t>‹#›</a:t>
            </a:fld>
            <a:endParaRPr lang="en-US" altLang="zh-CN"/>
          </a:p>
        </p:txBody>
      </p:sp>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48131"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8132"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kumimoji="1" sz="1400">
                <a:latin typeface="+mn-lt"/>
              </a:defRPr>
            </a:lvl1pPr>
          </a:lstStyle>
          <a:p>
            <a:endParaRPr lang="en-US" altLang="zh-CN"/>
          </a:p>
        </p:txBody>
      </p:sp>
      <p:sp>
        <p:nvSpPr>
          <p:cNvPr id="48133"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kumimoji="1" sz="1400">
                <a:latin typeface="+mn-lt"/>
              </a:defRPr>
            </a:lvl1pPr>
          </a:lstStyle>
          <a:p>
            <a:endParaRPr lang="en-US" altLang="zh-CN"/>
          </a:p>
        </p:txBody>
      </p:sp>
      <p:sp>
        <p:nvSpPr>
          <p:cNvPr id="48134"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kumimoji="1" sz="1400">
                <a:latin typeface="+mn-lt"/>
              </a:defRPr>
            </a:lvl1pPr>
          </a:lstStyle>
          <a:p>
            <a:fld id="{7F334654-8876-46C9-8F61-BBF76B25B783}" type="slidenum">
              <a:rPr lang="en-US" altLang="zh-CN"/>
              <a:pPr/>
              <a:t>‹#›</a:t>
            </a:fld>
            <a:endParaRPr lang="en-US" altLang="zh-CN"/>
          </a:p>
        </p:txBody>
      </p:sp>
    </p:spTree>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2"/>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2"/>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2"/>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2"/>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2"/>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2"/>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2"/>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8610" name="Rectangle 2"/>
          <p:cNvSpPr>
            <a:spLocks noGrp="1" noRot="1" noChangeArrowheads="1"/>
          </p:cNvSpPr>
          <p:nvPr>
            <p:ph type="title"/>
          </p:nvPr>
        </p:nvSpPr>
        <p:spPr bwMode="auto">
          <a:xfrm>
            <a:off x="301625" y="685800"/>
            <a:ext cx="854075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68611" name="Rectangle 3"/>
          <p:cNvSpPr>
            <a:spLocks noGrp="1" noRot="1" noChangeArrowheads="1"/>
          </p:cNvSpPr>
          <p:nvPr>
            <p:ph type="body" idx="1"/>
          </p:nvPr>
        </p:nvSpPr>
        <p:spPr bwMode="auto">
          <a:xfrm>
            <a:off x="304800" y="1981200"/>
            <a:ext cx="8540750"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68612" name="Rectangle 4"/>
          <p:cNvSpPr>
            <a:spLocks noGrp="1" noChangeArrowheads="1"/>
          </p:cNvSpPr>
          <p:nvPr>
            <p:ph type="dt" sz="half" idx="2"/>
          </p:nvPr>
        </p:nvSpPr>
        <p:spPr bwMode="auto">
          <a:xfrm>
            <a:off x="301625" y="6019800"/>
            <a:ext cx="2289175"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zh-CN"/>
          </a:p>
        </p:txBody>
      </p:sp>
      <p:sp>
        <p:nvSpPr>
          <p:cNvPr id="68613" name="Rectangle 5"/>
          <p:cNvSpPr>
            <a:spLocks noGrp="1" noChangeArrowheads="1"/>
          </p:cNvSpPr>
          <p:nvPr>
            <p:ph type="ftr" sz="quarter" idx="3"/>
          </p:nvPr>
        </p:nvSpPr>
        <p:spPr bwMode="auto">
          <a:xfrm>
            <a:off x="3124200" y="6019800"/>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zh-CN"/>
          </a:p>
        </p:txBody>
      </p:sp>
      <p:sp>
        <p:nvSpPr>
          <p:cNvPr id="68614" name="Rectangle 6"/>
          <p:cNvSpPr>
            <a:spLocks noGrp="1" noChangeArrowheads="1"/>
          </p:cNvSpPr>
          <p:nvPr>
            <p:ph type="sldNum" sz="quarter" idx="4"/>
          </p:nvPr>
        </p:nvSpPr>
        <p:spPr bwMode="auto">
          <a:xfrm>
            <a:off x="6553200" y="6019800"/>
            <a:ext cx="2289175"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C641C4E8-77F0-4AB0-B68B-BCF2DD860C00}" type="slidenum">
              <a:rPr lang="en-US" altLang="zh-CN"/>
              <a:pPr/>
              <a:t>‹#›</a:t>
            </a:fld>
            <a:endParaRPr lang="en-US" altLang="zh-CN"/>
          </a:p>
        </p:txBody>
      </p:sp>
    </p:spTree>
  </p:cSld>
  <p:clrMap bg1="lt1" tx1="dk1" bg2="lt2" tx2="dk2" accent1="accent1" accent2="accent2" accent3="accent3" accent4="accent4" accent5="accent5" accent6="accent6" hlink="hlink" folHlink="folHlink"/>
  <p:sldLayoutIdLst>
    <p:sldLayoutId id="2147483661"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fontAlgn="base">
        <a:spcBef>
          <a:spcPct val="20000"/>
        </a:spcBef>
        <a:spcAft>
          <a:spcPct val="0"/>
        </a:spcAft>
        <a:buClr>
          <a:schemeClr val="hlink"/>
        </a:buClr>
        <a:buSzPct val="70000"/>
        <a:buFont typeface="Wingdings" panose="05000000000000000000" pitchFamily="2" charset="2"/>
        <a:buChar char="v"/>
        <a:defRPr sz="3200" kern="1200">
          <a:solidFill>
            <a:schemeClr val="tx1"/>
          </a:solidFill>
          <a:latin typeface="+mn-lt"/>
          <a:ea typeface="+mn-ea"/>
          <a:cs typeface="+mn-cs"/>
        </a:defRPr>
      </a:lvl1pPr>
      <a:lvl2pPr marL="742950" indent="-285750" algn="l" rtl="0" fontAlgn="base">
        <a:spcBef>
          <a:spcPct val="20000"/>
        </a:spcBef>
        <a:spcAft>
          <a:spcPct val="0"/>
        </a:spcAft>
        <a:buClr>
          <a:schemeClr val="accent2"/>
        </a:buClr>
        <a:buSzPct val="85000"/>
        <a:buFont typeface="Wingdings" panose="05000000000000000000" pitchFamily="2" charset="2"/>
        <a:buChar char=""/>
        <a:defRPr sz="2800" kern="1200">
          <a:solidFill>
            <a:schemeClr val="tx1"/>
          </a:solidFill>
          <a:latin typeface="+mn-lt"/>
          <a:ea typeface="+mn-ea"/>
          <a:cs typeface="+mn-cs"/>
        </a:defRPr>
      </a:lvl2pPr>
      <a:lvl3pPr marL="1143000" indent="-228600" algn="l" rtl="0" fontAlgn="base">
        <a:spcBef>
          <a:spcPct val="20000"/>
        </a:spcBef>
        <a:spcAft>
          <a:spcPct val="0"/>
        </a:spcAft>
        <a:buClr>
          <a:schemeClr val="hlink"/>
        </a:buClr>
        <a:buSzPct val="80000"/>
        <a:buFont typeface="Wingdings" panose="05000000000000000000" pitchFamily="2" charset="2"/>
        <a:buChar char="v"/>
        <a:defRPr sz="2400" kern="1200">
          <a:solidFill>
            <a:schemeClr val="tx1"/>
          </a:solidFill>
          <a:latin typeface="+mn-lt"/>
          <a:ea typeface="+mn-ea"/>
          <a:cs typeface="+mn-cs"/>
        </a:defRPr>
      </a:lvl3pPr>
      <a:lvl4pPr marL="1600200" indent="-228600" algn="l" rtl="0" fontAlgn="base">
        <a:spcBef>
          <a:spcPct val="20000"/>
        </a:spcBef>
        <a:spcAft>
          <a:spcPct val="0"/>
        </a:spcAft>
        <a:buClr>
          <a:schemeClr val="accent2"/>
        </a:buClr>
        <a:buSzPct val="90000"/>
        <a:buFont typeface="Wingdings" panose="05000000000000000000" pitchFamily="2" charset="2"/>
        <a:buChar char=""/>
        <a:defRPr sz="2000" kern="1200">
          <a:solidFill>
            <a:schemeClr val="tx1"/>
          </a:solidFill>
          <a:latin typeface="+mn-lt"/>
          <a:ea typeface="+mn-ea"/>
          <a:cs typeface="+mn-cs"/>
        </a:defRPr>
      </a:lvl4pPr>
      <a:lvl5pPr marL="2057400" indent="-228600" algn="l" rtl="0" fontAlgn="base">
        <a:spcBef>
          <a:spcPct val="20000"/>
        </a:spcBef>
        <a:spcAft>
          <a:spcPct val="0"/>
        </a:spcAft>
        <a:buClr>
          <a:schemeClr val="hlink"/>
        </a:buClr>
        <a:buSzPct val="85000"/>
        <a:buFont typeface="Wingdings" panose="05000000000000000000" pitchFamily="2" charset="2"/>
        <a:buChar char="v"/>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9.xml"/><Relationship Id="rId1" Type="http://schemas.openxmlformats.org/officeDocument/2006/relationships/audio" Target="../media/audio1.wav"/><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9.jpeg"/><Relationship Id="rId1" Type="http://schemas.openxmlformats.org/officeDocument/2006/relationships/slideLayout" Target="../slideLayouts/slideLayout2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9.xml"/><Relationship Id="rId4" Type="http://schemas.openxmlformats.org/officeDocument/2006/relationships/image" Target="../media/image12.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4.jpeg"/><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audio" Target="../media/audio2.wav"/><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5.jpeg"/><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2.xml.rels><?xml version="1.0" encoding="UTF-8" standalone="yes"?>
<Relationships xmlns="http://schemas.openxmlformats.org/package/2006/relationships"><Relationship Id="rId3" Type="http://schemas.openxmlformats.org/officeDocument/2006/relationships/audio" Target="../media/audio10.wav"/><Relationship Id="rId2" Type="http://schemas.openxmlformats.org/officeDocument/2006/relationships/slideLayout" Target="../slideLayouts/slideLayout40.xml"/><Relationship Id="rId1" Type="http://schemas.openxmlformats.org/officeDocument/2006/relationships/themeOverride" Target="../theme/themeOverride1.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40.xml"/><Relationship Id="rId1" Type="http://schemas.openxmlformats.org/officeDocument/2006/relationships/themeOverride" Target="../theme/themeOverride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5.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audio" Target="../media/audio11.wav"/><Relationship Id="rId1" Type="http://schemas.openxmlformats.org/officeDocument/2006/relationships/slideLayout" Target="../slideLayouts/slideLayout35.xml"/></Relationships>
</file>

<file path=ppt/slides/_rels/slide26.xml.rels><?xml version="1.0" encoding="UTF-8" standalone="yes"?>
<Relationships xmlns="http://schemas.openxmlformats.org/package/2006/relationships"><Relationship Id="rId3" Type="http://schemas.openxmlformats.org/officeDocument/2006/relationships/audio" Target="../media/audio12.wav"/><Relationship Id="rId2" Type="http://schemas.openxmlformats.org/officeDocument/2006/relationships/audio" Target="../media/audio8.wav"/><Relationship Id="rId1" Type="http://schemas.openxmlformats.org/officeDocument/2006/relationships/slideLayout" Target="../slideLayouts/slideLayout35.xml"/></Relationships>
</file>

<file path=ppt/slides/_rels/slide27.xml.rels><?xml version="1.0" encoding="UTF-8" standalone="yes"?>
<Relationships xmlns="http://schemas.openxmlformats.org/package/2006/relationships"><Relationship Id="rId3" Type="http://schemas.openxmlformats.org/officeDocument/2006/relationships/audio" Target="../media/audio8.wav"/><Relationship Id="rId2" Type="http://schemas.openxmlformats.org/officeDocument/2006/relationships/audio" Target="../media/audio11.wav"/><Relationship Id="rId1" Type="http://schemas.openxmlformats.org/officeDocument/2006/relationships/slideLayout" Target="../slideLayouts/slideLayout35.xml"/></Relationships>
</file>

<file path=ppt/slides/_rels/slide28.xml.rels><?xml version="1.0" encoding="UTF-8" standalone="yes"?>
<Relationships xmlns="http://schemas.openxmlformats.org/package/2006/relationships"><Relationship Id="rId3" Type="http://schemas.openxmlformats.org/officeDocument/2006/relationships/audio" Target="../media/audio12.wav"/><Relationship Id="rId2" Type="http://schemas.openxmlformats.org/officeDocument/2006/relationships/audio" Target="../media/audio8.wav"/><Relationship Id="rId1" Type="http://schemas.openxmlformats.org/officeDocument/2006/relationships/slideLayout" Target="../slideLayouts/slideLayout35.xml"/></Relationships>
</file>

<file path=ppt/slides/_rels/slide29.xml.rels><?xml version="1.0" encoding="UTF-8" standalone="yes"?>
<Relationships xmlns="http://schemas.openxmlformats.org/package/2006/relationships"><Relationship Id="rId3" Type="http://schemas.openxmlformats.org/officeDocument/2006/relationships/audio" Target="../media/audio13.wav"/><Relationship Id="rId2" Type="http://schemas.openxmlformats.org/officeDocument/2006/relationships/audio" Target="../media/audio11.wav"/><Relationship Id="rId1" Type="http://schemas.openxmlformats.org/officeDocument/2006/relationships/slideLayout" Target="../slideLayouts/slideLayout35.xml"/></Relationships>
</file>

<file path=ppt/slides/_rels/slide3.xml.rels><?xml version="1.0" encoding="UTF-8" standalone="yes"?>
<Relationships xmlns="http://schemas.openxmlformats.org/package/2006/relationships"><Relationship Id="rId3" Type="http://schemas.openxmlformats.org/officeDocument/2006/relationships/hyperlink" Target="http://www.fx.edu.sh.cn/ziyuan/zongheziyuan/tupian/dwtp/dwtp_20.htm" TargetMode="External"/><Relationship Id="rId2" Type="http://schemas.openxmlformats.org/officeDocument/2006/relationships/audio" Target="../media/audio4.wav"/><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xml.rels><?xml version="1.0" encoding="UTF-8" standalone="yes"?>
<Relationships xmlns="http://schemas.openxmlformats.org/package/2006/relationships"><Relationship Id="rId3" Type="http://schemas.openxmlformats.org/officeDocument/2006/relationships/hyperlink" Target="http://hi.baidu.com/pzlvisiter/album/item/bea0b94b1c53d4e183025c51.html" TargetMode="External"/><Relationship Id="rId2" Type="http://schemas.openxmlformats.org/officeDocument/2006/relationships/audio" Target="../media/audio5.wav"/><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hyperlink" Target="http://shafeng090.blog.enorth.com.cn/article/321815.shtml" TargetMode="External"/><Relationship Id="rId2" Type="http://schemas.openxmlformats.org/officeDocument/2006/relationships/audio" Target="../media/audio3.wav"/><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audio" Target="../media/audio6.wav"/><Relationship Id="rId2" Type="http://schemas.openxmlformats.org/officeDocument/2006/relationships/audio" Target="../media/audio4.wav"/><Relationship Id="rId1" Type="http://schemas.openxmlformats.org/officeDocument/2006/relationships/slideLayout" Target="../slideLayouts/slideLayout13.xml"/><Relationship Id="rId6" Type="http://schemas.openxmlformats.org/officeDocument/2006/relationships/image" Target="../media/image6.jpeg"/><Relationship Id="rId5" Type="http://schemas.openxmlformats.org/officeDocument/2006/relationships/hyperlink" Target="http://61.178.176.160:81/file_post/display/read.php?FileID=3521" TargetMode="External"/><Relationship Id="rId4" Type="http://schemas.openxmlformats.org/officeDocument/2006/relationships/audio" Target="../media/audio7.wav"/></Relationships>
</file>

<file path=ppt/slides/_rels/slide7.xml.rels><?xml version="1.0" encoding="UTF-8" standalone="yes"?>
<Relationships xmlns="http://schemas.openxmlformats.org/package/2006/relationships"><Relationship Id="rId3" Type="http://schemas.openxmlformats.org/officeDocument/2006/relationships/audio" Target="../media/audio9.wav"/><Relationship Id="rId2" Type="http://schemas.openxmlformats.org/officeDocument/2006/relationships/audio" Target="../media/audio8.wav"/><Relationship Id="rId1" Type="http://schemas.openxmlformats.org/officeDocument/2006/relationships/slideLayout" Target="../slideLayouts/slideLayout35.xml"/></Relationships>
</file>

<file path=ppt/slides/_rels/slide8.xml.rels><?xml version="1.0" encoding="UTF-8" standalone="yes"?>
<Relationships xmlns="http://schemas.openxmlformats.org/package/2006/relationships"><Relationship Id="rId2" Type="http://schemas.openxmlformats.org/officeDocument/2006/relationships/audio" Target="../media/audio3.wav"/><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descr="1"/>
          <p:cNvPicPr>
            <a:picLocks noChangeAspect="1" noChangeArrowheads="1"/>
          </p:cNvPicPr>
          <p:nvPr/>
        </p:nvPicPr>
        <p:blipFill>
          <a:blip r:embed="rId3">
            <a:lum contrast="24000"/>
            <a:graysc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44035" name="Picture 3">
            <a:hlinkClick r:id="" action="ppaction://media"/>
          </p:cNvPr>
          <p:cNvPicPr>
            <a:picLocks noRot="1" noChangeAspect="1" noChangeArrowheads="1"/>
          </p:cNvPicPr>
          <p:nvPr>
            <a:wavAudioFile r:embed="rId1" name="雷声.wav"/>
          </p:nvPr>
        </p:nvPicPr>
        <p:blipFill>
          <a:blip r:embed="rId4">
            <a:extLst>
              <a:ext uri="{28A0092B-C50C-407E-A947-70E740481C1C}">
                <a14:useLocalDpi xmlns:a14="http://schemas.microsoft.com/office/drawing/2010/main" val="0"/>
              </a:ext>
            </a:extLst>
          </a:blip>
          <a:srcRect/>
          <a:stretch>
            <a:fillRect/>
          </a:stretch>
        </p:blipFill>
        <p:spPr bwMode="auto">
          <a:xfrm>
            <a:off x="8001000" y="5715000"/>
            <a:ext cx="457200" cy="685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4035"/>
                    </p:tgtEl>
                  </p:cond>
                </p:stCondLst>
                <p:endSync evt="end" delay="0">
                  <p:rtn val="all"/>
                </p:endSync>
                <p:childTnLst>
                  <p:par>
                    <p:cTn id="3" fill="hold" nodeType="clickPar">
                      <p:stCondLst>
                        <p:cond delay="0"/>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5250" fill="hold"/>
                                        <p:tgtEl>
                                          <p:spTgt spid="44035"/>
                                        </p:tgtEl>
                                      </p:cBhvr>
                                    </p:cmd>
                                  </p:childTnLst>
                                </p:cTn>
                              </p:par>
                            </p:childTnLst>
                          </p:cTn>
                        </p:par>
                      </p:childTnLst>
                    </p:cTn>
                  </p:par>
                </p:childTnLst>
              </p:cTn>
              <p:nextCondLst>
                <p:cond evt="onClick" delay="0">
                  <p:tgtEl>
                    <p:spTgt spid="44035"/>
                  </p:tgtEl>
                </p:cond>
              </p:nextCondLst>
            </p:seq>
            <p:audio>
              <p:cMediaNode>
                <p:cTn id="7" repeatCount="indefinite" fill="hold" display="0">
                  <p:stCondLst>
                    <p:cond delay="indefinite"/>
                  </p:stCondLst>
                  <p:endCondLst>
                    <p:cond evt="onNext" delay="0">
                      <p:tgtEl>
                        <p:sldTgt/>
                      </p:tgtEl>
                    </p:cond>
                    <p:cond evt="onPrev" delay="0">
                      <p:tgtEl>
                        <p:sldTgt/>
                      </p:tgtEl>
                    </p:cond>
                    <p:cond evt="onStopAudio" delay="0">
                      <p:tgtEl>
                        <p:sldTgt/>
                      </p:tgtEl>
                    </p:cond>
                  </p:endCondLst>
                </p:cTn>
                <p:tgtEl>
                  <p:spTgt spid="44035"/>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WordArt 4"/>
          <p:cNvSpPr>
            <a:spLocks noChangeArrowheads="1" noChangeShapeType="1" noTextEdit="1"/>
          </p:cNvSpPr>
          <p:nvPr/>
        </p:nvSpPr>
        <p:spPr bwMode="auto">
          <a:xfrm>
            <a:off x="1547813" y="862013"/>
            <a:ext cx="5934075" cy="83820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zh-CN" altLang="en-US" sz="6600" b="1" kern="10" spc="1321">
                <a:gradFill rotWithShape="0">
                  <a:gsLst>
                    <a:gs pos="0">
                      <a:srgbClr val="AAAAAA"/>
                    </a:gs>
                    <a:gs pos="100000">
                      <a:srgbClr val="FFFFFF"/>
                    </a:gs>
                  </a:gsLst>
                  <a:lin ang="5400000" scaled="1"/>
                </a:gradFill>
                <a:effectLst>
                  <a:outerShdw dist="45791" dir="3378596" algn="ctr" rotWithShape="0">
                    <a:srgbClr val="4D4D4D">
                      <a:alpha val="80000"/>
                    </a:srgbClr>
                  </a:outerShdw>
                </a:effectLst>
                <a:latin typeface="仿宋_GB2312"/>
              </a:rPr>
              <a:t>象征手法的作用</a:t>
            </a:r>
          </a:p>
        </p:txBody>
      </p:sp>
      <p:sp>
        <p:nvSpPr>
          <p:cNvPr id="24581" name="WordArt 5"/>
          <p:cNvSpPr>
            <a:spLocks noChangeArrowheads="1" noChangeShapeType="1" noTextEdit="1"/>
          </p:cNvSpPr>
          <p:nvPr/>
        </p:nvSpPr>
        <p:spPr bwMode="auto">
          <a:xfrm>
            <a:off x="1258888" y="3284538"/>
            <a:ext cx="4152900" cy="504825"/>
          </a:xfrm>
          <a:prstGeom prst="rect">
            <a:avLst/>
          </a:prstGeom>
        </p:spPr>
        <p:txBody>
          <a:bodyPr wrap="none" fromWordArt="1">
            <a:prstTxWarp prst="textPlain">
              <a:avLst>
                <a:gd name="adj" fmla="val 50000"/>
              </a:avLst>
            </a:prstTxWarp>
          </a:bodyPr>
          <a:lstStyle/>
          <a:p>
            <a:pPr algn="ctr"/>
            <a:r>
              <a:rPr lang="en-US" altLang="zh-CN" sz="4000" b="1" kern="10">
                <a:ln w="12700">
                  <a:solidFill>
                    <a:srgbClr val="3333CC"/>
                  </a:solidFill>
                  <a:round/>
                  <a:headEnd/>
                  <a:tailEnd/>
                </a:ln>
                <a:solidFill>
                  <a:srgbClr val="B2B2B2">
                    <a:alpha val="50000"/>
                  </a:srgbClr>
                </a:solidFill>
                <a:effectLst>
                  <a:outerShdw dist="45791" dir="2021404" algn="ctr" rotWithShape="0">
                    <a:srgbClr val="9999FF"/>
                  </a:outerShdw>
                </a:effectLst>
                <a:latin typeface="宋体" panose="02010600030101010101" pitchFamily="2" charset="-122"/>
              </a:rPr>
              <a:t>1.</a:t>
            </a:r>
            <a:r>
              <a:rPr lang="zh-CN" altLang="en-US" sz="4000" b="1" kern="10">
                <a:ln w="12700">
                  <a:solidFill>
                    <a:srgbClr val="3333CC"/>
                  </a:solidFill>
                  <a:round/>
                  <a:headEnd/>
                  <a:tailEnd/>
                </a:ln>
                <a:solidFill>
                  <a:srgbClr val="B2B2B2">
                    <a:alpha val="50000"/>
                  </a:srgbClr>
                </a:solidFill>
                <a:effectLst>
                  <a:outerShdw dist="45791" dir="2021404" algn="ctr" rotWithShape="0">
                    <a:srgbClr val="9999FF"/>
                  </a:outerShdw>
                </a:effectLst>
                <a:latin typeface="宋体" panose="02010600030101010101" pitchFamily="2" charset="-122"/>
              </a:rPr>
              <a:t>委婉曲折含蓄  </a:t>
            </a:r>
          </a:p>
        </p:txBody>
      </p:sp>
      <p:sp>
        <p:nvSpPr>
          <p:cNvPr id="24582" name="WordArt 6"/>
          <p:cNvSpPr>
            <a:spLocks noChangeArrowheads="1" noChangeShapeType="1" noTextEdit="1"/>
          </p:cNvSpPr>
          <p:nvPr/>
        </p:nvSpPr>
        <p:spPr bwMode="auto">
          <a:xfrm>
            <a:off x="954088" y="4267200"/>
            <a:ext cx="6210300" cy="504825"/>
          </a:xfrm>
          <a:prstGeom prst="rect">
            <a:avLst/>
          </a:prstGeom>
        </p:spPr>
        <p:txBody>
          <a:bodyPr wrap="none" fromWordArt="1">
            <a:prstTxWarp prst="textPlain">
              <a:avLst>
                <a:gd name="adj" fmla="val 50000"/>
              </a:avLst>
            </a:prstTxWarp>
          </a:bodyPr>
          <a:lstStyle/>
          <a:p>
            <a:pPr algn="ctr"/>
            <a:r>
              <a:rPr lang="zh-CN" altLang="en-US" sz="4000" b="1" kern="10">
                <a:ln w="12700">
                  <a:solidFill>
                    <a:srgbClr val="3333CC"/>
                  </a:solidFill>
                  <a:round/>
                  <a:headEnd/>
                  <a:tailEnd/>
                </a:ln>
                <a:solidFill>
                  <a:srgbClr val="B2B2B2">
                    <a:alpha val="50000"/>
                  </a:srgbClr>
                </a:solidFill>
                <a:effectLst>
                  <a:outerShdw dist="45791" dir="2021404" algn="ctr" rotWithShape="0">
                    <a:srgbClr val="9999FF"/>
                  </a:outerShdw>
                </a:effectLst>
                <a:latin typeface="宋体" panose="02010600030101010101" pitchFamily="2" charset="-122"/>
              </a:rPr>
              <a:t> </a:t>
            </a:r>
            <a:r>
              <a:rPr lang="en-US" altLang="zh-CN" sz="4000" b="1" kern="10">
                <a:ln w="12700">
                  <a:solidFill>
                    <a:srgbClr val="3333CC"/>
                  </a:solidFill>
                  <a:round/>
                  <a:headEnd/>
                  <a:tailEnd/>
                </a:ln>
                <a:solidFill>
                  <a:srgbClr val="B2B2B2">
                    <a:alpha val="50000"/>
                  </a:srgbClr>
                </a:solidFill>
                <a:effectLst>
                  <a:outerShdw dist="45791" dir="2021404" algn="ctr" rotWithShape="0">
                    <a:srgbClr val="9999FF"/>
                  </a:outerShdw>
                </a:effectLst>
                <a:latin typeface="宋体" panose="02010600030101010101" pitchFamily="2" charset="-122"/>
              </a:rPr>
              <a:t>2.</a:t>
            </a:r>
            <a:r>
              <a:rPr lang="zh-CN" altLang="en-US" sz="4000" b="1" kern="10">
                <a:ln w="12700">
                  <a:solidFill>
                    <a:srgbClr val="3333CC"/>
                  </a:solidFill>
                  <a:round/>
                  <a:headEnd/>
                  <a:tailEnd/>
                </a:ln>
                <a:solidFill>
                  <a:srgbClr val="B2B2B2">
                    <a:alpha val="50000"/>
                  </a:srgbClr>
                </a:solidFill>
                <a:effectLst>
                  <a:outerShdw dist="45791" dir="2021404" algn="ctr" rotWithShape="0">
                    <a:srgbClr val="9999FF"/>
                  </a:outerShdw>
                </a:effectLst>
                <a:latin typeface="宋体" panose="02010600030101010101" pitchFamily="2" charset="-122"/>
              </a:rPr>
              <a:t>化“抽象”为“具体” </a:t>
            </a:r>
          </a:p>
        </p:txBody>
      </p:sp>
      <p:sp>
        <p:nvSpPr>
          <p:cNvPr id="24583" name="WordArt 7"/>
          <p:cNvSpPr>
            <a:spLocks noChangeArrowheads="1" noChangeShapeType="1" noTextEdit="1"/>
          </p:cNvSpPr>
          <p:nvPr/>
        </p:nvSpPr>
        <p:spPr bwMode="auto">
          <a:xfrm>
            <a:off x="1258888" y="5229225"/>
            <a:ext cx="2590800" cy="504825"/>
          </a:xfrm>
          <a:prstGeom prst="rect">
            <a:avLst/>
          </a:prstGeom>
        </p:spPr>
        <p:txBody>
          <a:bodyPr wrap="none" fromWordArt="1">
            <a:prstTxWarp prst="textPlain">
              <a:avLst>
                <a:gd name="adj" fmla="val 50000"/>
              </a:avLst>
            </a:prstTxWarp>
          </a:bodyPr>
          <a:lstStyle/>
          <a:p>
            <a:pPr algn="ctr"/>
            <a:r>
              <a:rPr lang="en-US" altLang="zh-CN" sz="4000" b="1" kern="10">
                <a:ln w="12700">
                  <a:solidFill>
                    <a:srgbClr val="3333CC"/>
                  </a:solidFill>
                  <a:round/>
                  <a:headEnd/>
                  <a:tailEnd/>
                </a:ln>
                <a:solidFill>
                  <a:srgbClr val="B2B2B2">
                    <a:alpha val="50000"/>
                  </a:srgbClr>
                </a:solidFill>
                <a:effectLst>
                  <a:outerShdw dist="45791" dir="2021404" algn="ctr" rotWithShape="0">
                    <a:srgbClr val="9999FF"/>
                  </a:outerShdw>
                </a:effectLst>
                <a:latin typeface="宋体" panose="02010600030101010101" pitchFamily="2" charset="-122"/>
              </a:rPr>
              <a:t>3.</a:t>
            </a:r>
            <a:r>
              <a:rPr lang="zh-CN" altLang="en-US" sz="4000" b="1" kern="10">
                <a:ln w="12700">
                  <a:solidFill>
                    <a:srgbClr val="3333CC"/>
                  </a:solidFill>
                  <a:round/>
                  <a:headEnd/>
                  <a:tailEnd/>
                </a:ln>
                <a:solidFill>
                  <a:srgbClr val="B2B2B2">
                    <a:alpha val="50000"/>
                  </a:srgbClr>
                </a:solidFill>
                <a:effectLst>
                  <a:outerShdw dist="45791" dir="2021404" algn="ctr" rotWithShape="0">
                    <a:srgbClr val="9999FF"/>
                  </a:outerShdw>
                </a:effectLst>
                <a:latin typeface="宋体" panose="02010600030101010101" pitchFamily="2" charset="-122"/>
              </a:rPr>
              <a:t>形象可感</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4580"/>
                                        </p:tgtEl>
                                        <p:attrNameLst>
                                          <p:attrName>style.visibility</p:attrName>
                                        </p:attrNameLst>
                                      </p:cBhvr>
                                      <p:to>
                                        <p:strVal val="visible"/>
                                      </p:to>
                                    </p:set>
                                    <p:animEffect transition="in" filter="diamond(in)">
                                      <p:cBhvr>
                                        <p:cTn id="7" dur="500"/>
                                        <p:tgtEl>
                                          <p:spTgt spid="2458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24581"/>
                                        </p:tgtEl>
                                        <p:attrNameLst>
                                          <p:attrName>style.visibility</p:attrName>
                                        </p:attrNameLst>
                                      </p:cBhvr>
                                      <p:to>
                                        <p:strVal val="visible"/>
                                      </p:to>
                                    </p:set>
                                    <p:animEffect transition="in" filter="wedge">
                                      <p:cBhvr>
                                        <p:cTn id="12" dur="500"/>
                                        <p:tgtEl>
                                          <p:spTgt spid="2458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24582"/>
                                        </p:tgtEl>
                                        <p:attrNameLst>
                                          <p:attrName>style.visibility</p:attrName>
                                        </p:attrNameLst>
                                      </p:cBhvr>
                                      <p:to>
                                        <p:strVal val="visible"/>
                                      </p:to>
                                    </p:set>
                                    <p:anim calcmode="lin" valueType="num">
                                      <p:cBhvr additive="base">
                                        <p:cTn id="17" dur="500" fill="hold"/>
                                        <p:tgtEl>
                                          <p:spTgt spid="24582"/>
                                        </p:tgtEl>
                                        <p:attrNameLst>
                                          <p:attrName>ppt_x</p:attrName>
                                        </p:attrNameLst>
                                      </p:cBhvr>
                                      <p:tavLst>
                                        <p:tav tm="0">
                                          <p:val>
                                            <p:strVal val="#ppt_x"/>
                                          </p:val>
                                        </p:tav>
                                        <p:tav tm="100000">
                                          <p:val>
                                            <p:strVal val="#ppt_x"/>
                                          </p:val>
                                        </p:tav>
                                      </p:tavLst>
                                    </p:anim>
                                    <p:anim calcmode="lin" valueType="num">
                                      <p:cBhvr additive="base">
                                        <p:cTn id="18" dur="500" fill="hold"/>
                                        <p:tgtEl>
                                          <p:spTgt spid="24582"/>
                                        </p:tgtEl>
                                        <p:attrNameLst>
                                          <p:attrName>ppt_y</p:attrName>
                                        </p:attrNameLst>
                                      </p:cBhvr>
                                      <p:tavLst>
                                        <p:tav tm="0">
                                          <p:val>
                                            <p:strVal val="1+#ppt_h/2"/>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24583"/>
                                        </p:tgtEl>
                                        <p:attrNameLst>
                                          <p:attrName>style.visibility</p:attrName>
                                        </p:attrNameLst>
                                      </p:cBhvr>
                                      <p:to>
                                        <p:strVal val="visible"/>
                                      </p:to>
                                    </p:set>
                                    <p:animEffect transition="in" filter="blinds(horizontal)">
                                      <p:cBhvr>
                                        <p:cTn id="23" dur="500"/>
                                        <p:tgtEl>
                                          <p:spTgt spid="245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0" grpId="0" animBg="1"/>
      <p:bldP spid="24581" grpId="0" animBg="1"/>
      <p:bldP spid="24582" grpId="0" animBg="1"/>
      <p:bldP spid="2458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海燕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6627" name="Text Box 3"/>
          <p:cNvSpPr txBox="1">
            <a:spLocks noChangeArrowheads="1"/>
          </p:cNvSpPr>
          <p:nvPr/>
        </p:nvSpPr>
        <p:spPr bwMode="auto">
          <a:xfrm>
            <a:off x="179388" y="2492375"/>
            <a:ext cx="2736850" cy="1098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sz="6600" b="1">
                <a:solidFill>
                  <a:srgbClr val="CC0000"/>
                </a:solidFill>
                <a:latin typeface="Times New Roman" panose="02020603050405020304" pitchFamily="18" charset="0"/>
                <a:ea typeface="隶书" panose="02010509060101010101" pitchFamily="49" charset="-122"/>
              </a:rPr>
              <a:t>海 燕</a:t>
            </a:r>
          </a:p>
        </p:txBody>
      </p:sp>
      <p:sp>
        <p:nvSpPr>
          <p:cNvPr id="26629" name="WordArt 5" descr="纸袋"/>
          <p:cNvSpPr>
            <a:spLocks noChangeArrowheads="1" noChangeShapeType="1" noTextEdit="1"/>
          </p:cNvSpPr>
          <p:nvPr/>
        </p:nvSpPr>
        <p:spPr bwMode="auto">
          <a:xfrm>
            <a:off x="827088" y="4149725"/>
            <a:ext cx="3829050" cy="685800"/>
          </a:xfrm>
          <a:prstGeom prst="rect">
            <a:avLst/>
          </a:prstGeom>
        </p:spPr>
        <p:txBody>
          <a:bodyPr wrap="none" fromWordArt="1">
            <a:prstTxWarp prst="textPlain">
              <a:avLst>
                <a:gd name="adj" fmla="val 50000"/>
              </a:avLst>
            </a:prstTxWarp>
          </a:bodyPr>
          <a:lstStyle/>
          <a:p>
            <a:pPr algn="ctr"/>
            <a:r>
              <a:rPr lang="zh-CN" altLang="en-US" sz="5400" b="1" kern="10">
                <a:ln w="9525">
                  <a:solidFill>
                    <a:srgbClr val="008000"/>
                  </a:solidFill>
                  <a:round/>
                  <a:headEnd/>
                  <a:tailEnd/>
                </a:ln>
                <a:blipFill dpi="0" rotWithShape="0">
                  <a:blip r:embed="rId3"/>
                  <a:srcRect/>
                  <a:tile tx="0" ty="0" sx="100000" sy="100000" flip="none" algn="tl"/>
                </a:blipFill>
                <a:effectLst>
                  <a:outerShdw dist="563972" dir="14049741" sx="125000" sy="125000" algn="tl" rotWithShape="0">
                    <a:srgbClr val="C7DFD3">
                      <a:alpha val="80000"/>
                    </a:srgbClr>
                  </a:outerShdw>
                </a:effectLst>
                <a:latin typeface="宋体" panose="02010600030101010101" pitchFamily="2" charset="-122"/>
              </a:rPr>
              <a:t>被象征什么</a:t>
            </a:r>
            <a:r>
              <a:rPr lang="en-US" altLang="zh-CN" sz="5400" b="1" kern="10">
                <a:ln w="9525">
                  <a:solidFill>
                    <a:srgbClr val="008000"/>
                  </a:solidFill>
                  <a:round/>
                  <a:headEnd/>
                  <a:tailEnd/>
                </a:ln>
                <a:blipFill dpi="0" rotWithShape="0">
                  <a:blip r:embed="rId3"/>
                  <a:srcRect/>
                  <a:tile tx="0" ty="0" sx="100000" sy="100000" flip="none" algn="tl"/>
                </a:blipFill>
                <a:effectLst>
                  <a:outerShdw dist="563972" dir="14049741" sx="125000" sy="125000" algn="tl" rotWithShape="0">
                    <a:srgbClr val="C7DFD3">
                      <a:alpha val="80000"/>
                    </a:srgbClr>
                  </a:outerShdw>
                </a:effectLst>
                <a:latin typeface="宋体" panose="02010600030101010101" pitchFamily="2" charset="-122"/>
              </a:rPr>
              <a:t>?</a:t>
            </a:r>
            <a:endParaRPr lang="zh-CN" altLang="en-US" sz="5400" b="1" kern="10">
              <a:ln w="9525">
                <a:solidFill>
                  <a:srgbClr val="008000"/>
                </a:solidFill>
                <a:round/>
                <a:headEnd/>
                <a:tailEnd/>
              </a:ln>
              <a:blipFill dpi="0" rotWithShape="0">
                <a:blip r:embed="rId3"/>
                <a:srcRect/>
                <a:tile tx="0" ty="0" sx="100000" sy="100000" flip="none" algn="tl"/>
              </a:blipFill>
              <a:effectLst>
                <a:outerShdw dist="563972" dir="14049741" sx="125000" sy="125000" algn="tl" rotWithShape="0">
                  <a:srgbClr val="C7DFD3">
                    <a:alpha val="80000"/>
                  </a:srgbClr>
                </a:outerShdw>
              </a:effectLst>
              <a:latin typeface="宋体" panose="02010600030101010101" pitchFamily="2" charset="-122"/>
            </a:endParaRPr>
          </a:p>
        </p:txBody>
      </p:sp>
      <p:sp>
        <p:nvSpPr>
          <p:cNvPr id="26630" name="WordArt 6"/>
          <p:cNvSpPr>
            <a:spLocks noChangeArrowheads="1" noChangeShapeType="1" noTextEdit="1"/>
          </p:cNvSpPr>
          <p:nvPr/>
        </p:nvSpPr>
        <p:spPr bwMode="auto">
          <a:xfrm>
            <a:off x="539750" y="908050"/>
            <a:ext cx="1390650" cy="685800"/>
          </a:xfrm>
          <a:prstGeom prst="rect">
            <a:avLst/>
          </a:prstGeom>
        </p:spPr>
        <p:txBody>
          <a:bodyPr wrap="none" fromWordArt="1">
            <a:prstTxWarp prst="textPlain">
              <a:avLst>
                <a:gd name="adj" fmla="val 50000"/>
              </a:avLst>
            </a:prstTxWarp>
          </a:bodyPr>
          <a:lstStyle/>
          <a:p>
            <a:pPr algn="ctr"/>
            <a:r>
              <a:rPr lang="zh-CN" altLang="en-US" sz="5400" b="1" kern="1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宋体" panose="02010600030101010101" pitchFamily="2" charset="-122"/>
              </a:rPr>
              <a:t>思考</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6627"/>
                                        </p:tgtEl>
                                        <p:attrNameLst>
                                          <p:attrName>style.visibility</p:attrName>
                                        </p:attrNameLst>
                                      </p:cBhvr>
                                      <p:to>
                                        <p:strVal val="visible"/>
                                      </p:to>
                                    </p:set>
                                    <p:animEffect transition="in" filter="slide(fromBottom)">
                                      <p:cBhvr>
                                        <p:cTn id="7" dur="500"/>
                                        <p:tgtEl>
                                          <p:spTgt spid="26627"/>
                                        </p:tgtEl>
                                      </p:cBhvr>
                                    </p:animEffect>
                                  </p:childTnLst>
                                </p:cTn>
                              </p:par>
                            </p:childTnLst>
                          </p:cTn>
                        </p:par>
                        <p:par>
                          <p:cTn id="8" fill="hold" nodeType="afterGroup">
                            <p:stCondLst>
                              <p:cond delay="500"/>
                            </p:stCondLst>
                            <p:childTnLst>
                              <p:par>
                                <p:cTn id="9" presetID="20" presetClass="entr" presetSubtype="0" fill="hold" grpId="0" nodeType="afterEffect">
                                  <p:stCondLst>
                                    <p:cond delay="0"/>
                                  </p:stCondLst>
                                  <p:childTnLst>
                                    <p:set>
                                      <p:cBhvr>
                                        <p:cTn id="10" dur="1" fill="hold">
                                          <p:stCondLst>
                                            <p:cond delay="0"/>
                                          </p:stCondLst>
                                        </p:cTn>
                                        <p:tgtEl>
                                          <p:spTgt spid="26629"/>
                                        </p:tgtEl>
                                        <p:attrNameLst>
                                          <p:attrName>style.visibility</p:attrName>
                                        </p:attrNameLst>
                                      </p:cBhvr>
                                      <p:to>
                                        <p:strVal val="visible"/>
                                      </p:to>
                                    </p:set>
                                    <p:animEffect transition="in" filter="wedge">
                                      <p:cBhvr>
                                        <p:cTn id="11" dur="500"/>
                                        <p:tgtEl>
                                          <p:spTgt spid="266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p:bldP spid="2662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655" name="Group 7"/>
          <p:cNvGrpSpPr>
            <a:grpSpLocks/>
          </p:cNvGrpSpPr>
          <p:nvPr/>
        </p:nvGrpSpPr>
        <p:grpSpPr bwMode="auto">
          <a:xfrm>
            <a:off x="1403350" y="2708275"/>
            <a:ext cx="7200900" cy="2017713"/>
            <a:chOff x="884" y="1706"/>
            <a:chExt cx="4536" cy="1271"/>
          </a:xfrm>
        </p:grpSpPr>
        <p:sp>
          <p:nvSpPr>
            <p:cNvPr id="27653" name="WordArt 5"/>
            <p:cNvSpPr>
              <a:spLocks noChangeArrowheads="1" noChangeShapeType="1" noTextEdit="1"/>
            </p:cNvSpPr>
            <p:nvPr/>
          </p:nvSpPr>
          <p:spPr bwMode="auto">
            <a:xfrm>
              <a:off x="930" y="1706"/>
              <a:ext cx="2730" cy="384"/>
            </a:xfrm>
            <a:prstGeom prst="rect">
              <a:avLst/>
            </a:prstGeom>
          </p:spPr>
          <p:txBody>
            <a:bodyPr wrap="none" fromWordArt="1">
              <a:prstTxWarp prst="textPlain">
                <a:avLst>
                  <a:gd name="adj" fmla="val 50000"/>
                </a:avLst>
              </a:prstTxWarp>
            </a:bodyPr>
            <a:lstStyle/>
            <a:p>
              <a:pPr algn="ctr"/>
              <a:r>
                <a:rPr lang="zh-CN" altLang="en-US" sz="4800" b="1" kern="1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宋体" panose="02010600030101010101" pitchFamily="2" charset="-122"/>
                </a:rPr>
                <a:t>象征英勇善战、</a:t>
              </a:r>
            </a:p>
          </p:txBody>
        </p:sp>
        <p:sp>
          <p:nvSpPr>
            <p:cNvPr id="27654" name="WordArt 6"/>
            <p:cNvSpPr>
              <a:spLocks noChangeArrowheads="1" noChangeShapeType="1" noTextEdit="1"/>
            </p:cNvSpPr>
            <p:nvPr/>
          </p:nvSpPr>
          <p:spPr bwMode="auto">
            <a:xfrm>
              <a:off x="884" y="2341"/>
              <a:ext cx="4536" cy="636"/>
            </a:xfrm>
            <a:prstGeom prst="rect">
              <a:avLst/>
            </a:prstGeom>
          </p:spPr>
          <p:txBody>
            <a:bodyPr wrap="none" fromWordArt="1">
              <a:prstTxWarp prst="textPlain">
                <a:avLst>
                  <a:gd name="adj" fmla="val 50000"/>
                </a:avLst>
              </a:prstTxWarp>
            </a:bodyPr>
            <a:lstStyle/>
            <a:p>
              <a:pPr algn="ctr"/>
              <a:r>
                <a:rPr lang="zh-CN" altLang="en-US" sz="4000" b="1" kern="1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宋体" panose="02010600030101010101" pitchFamily="2" charset="-122"/>
                </a:rPr>
                <a:t>大智大勇的无产阶级革命先驱者</a:t>
              </a:r>
            </a:p>
          </p:txBody>
        </p:sp>
      </p:grpSp>
      <p:sp>
        <p:nvSpPr>
          <p:cNvPr id="27656" name="WordArt 8"/>
          <p:cNvSpPr>
            <a:spLocks noChangeArrowheads="1" noChangeShapeType="1" noTextEdit="1"/>
          </p:cNvSpPr>
          <p:nvPr/>
        </p:nvSpPr>
        <p:spPr bwMode="auto">
          <a:xfrm>
            <a:off x="395288" y="692150"/>
            <a:ext cx="2663825" cy="1152525"/>
          </a:xfrm>
          <a:prstGeom prst="rect">
            <a:avLst/>
          </a:prstGeom>
          <a:extLst>
            <a:ext uri="{AF507438-7753-43E0-B8FC-AC1667EBCBE1}">
              <a14:hiddenEffects xmlns:a14="http://schemas.microsoft.com/office/drawing/2010/main">
                <a:effectLst/>
              </a14:hiddenEffects>
            </a:ext>
          </a:extLst>
        </p:spPr>
        <p:txBody>
          <a:bodyPr wrap="none" fromWordArt="1">
            <a:prstTxWarp prst="textCascadeUp">
              <a:avLst>
                <a:gd name="adj" fmla="val 44444"/>
              </a:avLst>
            </a:prstTxWarp>
            <a:scene3d>
              <a:camera prst="legacyPerspectiveFront">
                <a:rot lat="20519999" lon="1080000" rev="0"/>
              </a:camera>
              <a:lightRig rig="legacyHarsh2" dir="b"/>
            </a:scene3d>
            <a:sp3d extrusionH="430200" prstMaterial="legacyMatte">
              <a:extrusionClr>
                <a:srgbClr val="FF6600"/>
              </a:extrusionClr>
              <a:contourClr>
                <a:srgbClr val="FFE701"/>
              </a:contourClr>
            </a:sp3d>
          </a:bodyPr>
          <a:lstStyle/>
          <a:p>
            <a:pPr algn="ctr"/>
            <a:r>
              <a:rPr lang="zh-CN" altLang="en-US" sz="6000" b="1" kern="10">
                <a:ln w="9525">
                  <a:round/>
                  <a:headEnd/>
                  <a:tailEnd/>
                </a:ln>
                <a:gradFill rotWithShape="0">
                  <a:gsLst>
                    <a:gs pos="0">
                      <a:srgbClr val="FFE701"/>
                    </a:gs>
                    <a:gs pos="100000">
                      <a:srgbClr val="FE3E02"/>
                    </a:gs>
                  </a:gsLst>
                  <a:lin ang="5400000" scaled="1"/>
                </a:gradFill>
                <a:latin typeface="黑体" panose="02010609060101010101" pitchFamily="49" charset="-122"/>
                <a:ea typeface="黑体" panose="02010609060101010101" pitchFamily="49" charset="-122"/>
              </a:rPr>
              <a:t>海燕象征</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0" presetClass="entr" presetSubtype="0" fill="hold" nodeType="clickEffect">
                                  <p:stCondLst>
                                    <p:cond delay="0"/>
                                  </p:stCondLst>
                                  <p:childTnLst>
                                    <p:set>
                                      <p:cBhvr>
                                        <p:cTn id="6" dur="1" fill="hold">
                                          <p:stCondLst>
                                            <p:cond delay="0"/>
                                          </p:stCondLst>
                                        </p:cTn>
                                        <p:tgtEl>
                                          <p:spTgt spid="27655"/>
                                        </p:tgtEl>
                                        <p:attrNameLst>
                                          <p:attrName>style.visibility</p:attrName>
                                        </p:attrNameLst>
                                      </p:cBhvr>
                                      <p:to>
                                        <p:strVal val="visible"/>
                                      </p:to>
                                    </p:set>
                                    <p:animEffect transition="in" filter="wedge">
                                      <p:cBhvr>
                                        <p:cTn id="7" dur="1000"/>
                                        <p:tgtEl>
                                          <p:spTgt spid="276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浪8"/>
          <p:cNvPicPr>
            <a:picLocks noChangeAspect="1" noChangeArrowheads="1"/>
          </p:cNvPicPr>
          <p:nvPr/>
        </p:nvPicPr>
        <p:blipFill>
          <a:blip r:embed="rId2">
            <a:lum bright="36000"/>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8677" name="WordArt 5"/>
          <p:cNvSpPr>
            <a:spLocks noChangeArrowheads="1" noChangeShapeType="1" noTextEdit="1"/>
          </p:cNvSpPr>
          <p:nvPr/>
        </p:nvSpPr>
        <p:spPr bwMode="auto">
          <a:xfrm>
            <a:off x="900113" y="765175"/>
            <a:ext cx="1543050" cy="762000"/>
          </a:xfrm>
          <a:prstGeom prst="rect">
            <a:avLst/>
          </a:prstGeom>
        </p:spPr>
        <p:txBody>
          <a:bodyPr wrap="none" fromWordArt="1">
            <a:prstTxWarp prst="textPlain">
              <a:avLst>
                <a:gd name="adj" fmla="val 50000"/>
              </a:avLst>
            </a:prstTxWarp>
          </a:bodyPr>
          <a:lstStyle/>
          <a:p>
            <a:pPr algn="ctr"/>
            <a:r>
              <a:rPr lang="zh-CN" altLang="en-US" sz="6000" b="1" kern="1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宋体" panose="02010600030101010101" pitchFamily="2" charset="-122"/>
              </a:rPr>
              <a:t>思考</a:t>
            </a:r>
          </a:p>
        </p:txBody>
      </p:sp>
      <p:grpSp>
        <p:nvGrpSpPr>
          <p:cNvPr id="28680" name="Group 8"/>
          <p:cNvGrpSpPr>
            <a:grpSpLocks/>
          </p:cNvGrpSpPr>
          <p:nvPr/>
        </p:nvGrpSpPr>
        <p:grpSpPr bwMode="auto">
          <a:xfrm>
            <a:off x="755650" y="2420938"/>
            <a:ext cx="5010150" cy="2409825"/>
            <a:chOff x="476" y="1525"/>
            <a:chExt cx="3156" cy="1518"/>
          </a:xfrm>
        </p:grpSpPr>
        <p:sp>
          <p:nvSpPr>
            <p:cNvPr id="28675" name="Text Box 3"/>
            <p:cNvSpPr txBox="1">
              <a:spLocks noChangeArrowheads="1"/>
            </p:cNvSpPr>
            <p:nvPr/>
          </p:nvSpPr>
          <p:spPr bwMode="auto">
            <a:xfrm>
              <a:off x="476" y="1525"/>
              <a:ext cx="1105" cy="6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kumimoji="1" lang="zh-CN" altLang="en-US" sz="6000" b="1">
                  <a:solidFill>
                    <a:srgbClr val="CC0000"/>
                  </a:solidFill>
                  <a:latin typeface="Times New Roman" panose="02020603050405020304" pitchFamily="18" charset="0"/>
                </a:rPr>
                <a:t>大海</a:t>
              </a:r>
              <a:endParaRPr kumimoji="1" lang="zh-CN" altLang="en-US" sz="3600">
                <a:latin typeface="Times New Roman" panose="02020603050405020304" pitchFamily="18" charset="0"/>
              </a:endParaRPr>
            </a:p>
          </p:txBody>
        </p:sp>
        <p:sp>
          <p:nvSpPr>
            <p:cNvPr id="28678" name="WordArt 6" descr="纸袋"/>
            <p:cNvSpPr>
              <a:spLocks noChangeArrowheads="1" noChangeShapeType="1" noTextEdit="1"/>
            </p:cNvSpPr>
            <p:nvPr/>
          </p:nvSpPr>
          <p:spPr bwMode="auto">
            <a:xfrm>
              <a:off x="1292" y="2659"/>
              <a:ext cx="2340" cy="384"/>
            </a:xfrm>
            <a:prstGeom prst="rect">
              <a:avLst/>
            </a:prstGeom>
          </p:spPr>
          <p:txBody>
            <a:bodyPr wrap="none" fromWordArt="1">
              <a:prstTxWarp prst="textPlain">
                <a:avLst>
                  <a:gd name="adj" fmla="val 50000"/>
                </a:avLst>
              </a:prstTxWarp>
            </a:bodyPr>
            <a:lstStyle/>
            <a:p>
              <a:pPr algn="ctr"/>
              <a:r>
                <a:rPr lang="zh-CN" altLang="en-US" sz="4800" b="1" kern="10">
                  <a:ln w="9525">
                    <a:solidFill>
                      <a:srgbClr val="008000"/>
                    </a:solidFill>
                    <a:round/>
                    <a:headEnd/>
                    <a:tailEnd/>
                  </a:ln>
                  <a:blipFill dpi="0" rotWithShape="0">
                    <a:blip r:embed="rId3"/>
                    <a:srcRect/>
                    <a:tile tx="0" ty="0" sx="100000" sy="100000" flip="none" algn="tl"/>
                  </a:blipFill>
                  <a:effectLst>
                    <a:outerShdw dist="563972" dir="14049741" sx="125000" sy="125000" algn="tl" rotWithShape="0">
                      <a:srgbClr val="C7DFD3">
                        <a:alpha val="80000"/>
                      </a:srgbClr>
                    </a:outerShdw>
                  </a:effectLst>
                  <a:latin typeface="宋体" panose="02010600030101010101" pitchFamily="2" charset="-122"/>
                </a:rPr>
                <a:t>被象征什么？</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28680"/>
                                        </p:tgtEl>
                                        <p:attrNameLst>
                                          <p:attrName>style.visibility</p:attrName>
                                        </p:attrNameLst>
                                      </p:cBhvr>
                                      <p:to>
                                        <p:strVal val="visible"/>
                                      </p:to>
                                    </p:set>
                                    <p:animEffect transition="in" filter="checkerboard(across)">
                                      <p:cBhvr>
                                        <p:cTn id="7" dur="500"/>
                                        <p:tgtEl>
                                          <p:spTgt spid="286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endParaRPr lang="zh-CN" altLang="zh-CN"/>
          </a:p>
        </p:txBody>
      </p:sp>
      <p:sp>
        <p:nvSpPr>
          <p:cNvPr id="30724" name="WordArt 4"/>
          <p:cNvSpPr>
            <a:spLocks noChangeArrowheads="1" noChangeShapeType="1" noTextEdit="1"/>
          </p:cNvSpPr>
          <p:nvPr/>
        </p:nvSpPr>
        <p:spPr bwMode="auto">
          <a:xfrm>
            <a:off x="611188" y="1484313"/>
            <a:ext cx="1543050" cy="876300"/>
          </a:xfrm>
          <a:prstGeom prst="rect">
            <a:avLst/>
          </a:prstGeom>
        </p:spPr>
        <p:txBody>
          <a:bodyPr wrap="none" fromWordArt="1">
            <a:prstTxWarp prst="textDoubleWave1">
              <a:avLst>
                <a:gd name="adj1" fmla="val 6500"/>
                <a:gd name="adj2" fmla="val 0"/>
              </a:avLst>
            </a:prstTxWarp>
          </a:bodyPr>
          <a:lstStyle/>
          <a:p>
            <a:pPr algn="ctr"/>
            <a:r>
              <a:rPr lang="zh-CN" altLang="en-US" sz="6000" b="1" kern="10" spc="-600">
                <a:ln w="12700">
                  <a:solidFill>
                    <a:srgbClr val="000099"/>
                  </a:solidFill>
                  <a:round/>
                  <a:headEnd/>
                  <a:tailEnd/>
                </a:ln>
                <a:solidFill>
                  <a:srgbClr val="33CCFF"/>
                </a:solidFill>
                <a:effectLst>
                  <a:outerShdw dist="125724" dir="18900000" algn="ctr" rotWithShape="0">
                    <a:srgbClr val="000099"/>
                  </a:outerShdw>
                </a:effectLst>
                <a:latin typeface="宋体" panose="02010600030101010101" pitchFamily="2" charset="-122"/>
              </a:rPr>
              <a:t>大海</a:t>
            </a:r>
          </a:p>
        </p:txBody>
      </p:sp>
      <p:sp>
        <p:nvSpPr>
          <p:cNvPr id="30725" name="WordArt 5"/>
          <p:cNvSpPr>
            <a:spLocks noChangeArrowheads="1" noChangeShapeType="1" noTextEdit="1"/>
          </p:cNvSpPr>
          <p:nvPr/>
        </p:nvSpPr>
        <p:spPr bwMode="auto">
          <a:xfrm>
            <a:off x="671513" y="3141663"/>
            <a:ext cx="7429500" cy="1654175"/>
          </a:xfrm>
          <a:prstGeom prst="rect">
            <a:avLst/>
          </a:prstGeom>
        </p:spPr>
        <p:txBody>
          <a:bodyPr wrap="none" fromWordArt="1">
            <a:prstTxWarp prst="textSlantUp">
              <a:avLst>
                <a:gd name="adj" fmla="val 32056"/>
              </a:avLst>
            </a:prstTxWarp>
          </a:bodyPr>
          <a:lstStyle/>
          <a:p>
            <a:pPr algn="ctr"/>
            <a:r>
              <a:rPr lang="en-US" altLang="zh-CN" sz="4400" b="1" kern="10">
                <a:ln w="9525">
                  <a:solidFill>
                    <a:srgbClr val="CC99FF"/>
                  </a:solidFill>
                  <a:round/>
                  <a:headEnd/>
                  <a:tailEnd/>
                </a:ln>
                <a:gradFill rotWithShape="0">
                  <a:gsLst>
                    <a:gs pos="0">
                      <a:srgbClr val="6600CC"/>
                    </a:gs>
                    <a:gs pos="100000">
                      <a:srgbClr val="CC00CC"/>
                    </a:gs>
                  </a:gsLst>
                  <a:lin ang="5400000" scaled="1"/>
                </a:gradFill>
                <a:effectLst>
                  <a:outerShdw dist="53882" dir="2700000" algn="ctr" rotWithShape="0">
                    <a:srgbClr val="9999FF">
                      <a:alpha val="80000"/>
                    </a:srgbClr>
                  </a:outerShdw>
                </a:effectLst>
                <a:latin typeface="黑体" panose="02010609060101010101" pitchFamily="49" charset="-122"/>
                <a:ea typeface="黑体" panose="02010609060101010101" pitchFamily="49" charset="-122"/>
              </a:rPr>
              <a:t>——</a:t>
            </a:r>
            <a:r>
              <a:rPr lang="zh-CN" altLang="en-US" sz="4400" b="1" kern="10">
                <a:ln w="9525">
                  <a:solidFill>
                    <a:srgbClr val="CC99FF"/>
                  </a:solidFill>
                  <a:round/>
                  <a:headEnd/>
                  <a:tailEnd/>
                </a:ln>
                <a:gradFill rotWithShape="0">
                  <a:gsLst>
                    <a:gs pos="0">
                      <a:srgbClr val="6600CC"/>
                    </a:gs>
                    <a:gs pos="100000">
                      <a:srgbClr val="CC00CC"/>
                    </a:gs>
                  </a:gsLst>
                  <a:lin ang="5400000" scaled="1"/>
                </a:gradFill>
                <a:effectLst>
                  <a:outerShdw dist="53882" dir="2700000" algn="ctr" rotWithShape="0">
                    <a:srgbClr val="9999FF">
                      <a:alpha val="80000"/>
                    </a:srgbClr>
                  </a:outerShdw>
                </a:effectLst>
                <a:latin typeface="黑体" panose="02010609060101010101" pitchFamily="49" charset="-122"/>
                <a:ea typeface="黑体" panose="02010609060101010101" pitchFamily="49" charset="-122"/>
              </a:rPr>
              <a:t>象征广大人民群众的力量</a:t>
            </a:r>
          </a:p>
        </p:txBody>
      </p:sp>
      <p:sp>
        <p:nvSpPr>
          <p:cNvPr id="30726" name="Text Box 6"/>
          <p:cNvSpPr txBox="1">
            <a:spLocks noChangeArrowheads="1"/>
          </p:cNvSpPr>
          <p:nvPr/>
        </p:nvSpPr>
        <p:spPr bwMode="auto">
          <a:xfrm>
            <a:off x="4686300" y="3044825"/>
            <a:ext cx="544513" cy="487363"/>
          </a:xfrm>
          <a:prstGeom prst="rect">
            <a:avLst/>
          </a:prstGeom>
          <a:noFill/>
          <a:ln>
            <a:noFill/>
          </a:ln>
          <a:effectLst/>
          <a:extLst>
            <a:ext uri="{909E8E84-426E-40DD-AFC4-6F175D3DCCD1}">
              <a14:hiddenFill xmlns:a14="http://schemas.microsoft.com/office/drawing/2010/main">
                <a:solidFill>
                  <a:srgbClr val="33CCCC"/>
                </a:solidFill>
              </a14:hiddenFill>
            </a:ex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010199"/>
                  </a:outerShdw>
                </a:effectLst>
              </a14:hiddenEffects>
            </a:ext>
          </a:extLst>
        </p:spPr>
        <p:txBody>
          <a:bodyPr wrap="none">
            <a:spAutoFit/>
          </a:bodyPr>
          <a:lstStyle/>
          <a:p>
            <a:pPr algn="just"/>
            <a:r>
              <a:rPr lang="zh-CN" altLang="en-US" sz="800">
                <a:solidFill>
                  <a:srgbClr val="FFFFFF"/>
                </a:solidFill>
              </a:rPr>
              <a:t>学</a:t>
            </a:r>
            <a:r>
              <a:rPr lang="en-US" altLang="zh-CN" sz="800">
                <a:solidFill>
                  <a:srgbClr val="FFFFFF"/>
                </a:solidFill>
              </a:rPr>
              <a:t>.</a:t>
            </a:r>
            <a:r>
              <a:rPr lang="zh-CN" altLang="en-US" sz="800">
                <a:solidFill>
                  <a:srgbClr val="FFFFFF"/>
                </a:solidFill>
              </a:rPr>
              <a:t>科</a:t>
            </a:r>
            <a:r>
              <a:rPr lang="en-US" altLang="zh-CN" sz="800">
                <a:solidFill>
                  <a:srgbClr val="FFFFFF"/>
                </a:solidFill>
              </a:rPr>
              <a:t>.</a:t>
            </a:r>
            <a:r>
              <a:rPr lang="zh-CN" altLang="en-US" sz="800">
                <a:solidFill>
                  <a:srgbClr val="FFFFFF"/>
                </a:solidFill>
              </a:rPr>
              <a:t>网</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0725"/>
                                        </p:tgtEl>
                                        <p:attrNameLst>
                                          <p:attrName>style.visibility</p:attrName>
                                        </p:attrNameLst>
                                      </p:cBhvr>
                                      <p:to>
                                        <p:strVal val="visible"/>
                                      </p:to>
                                    </p:set>
                                    <p:animEffect transition="in" filter="diamond(in)">
                                      <p:cBhvr>
                                        <p:cTn id="7" dur="500"/>
                                        <p:tgtEl>
                                          <p:spTgt spid="307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海鸥"/>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495800" cy="3505200"/>
          </a:xfrm>
          <a:prstGeom prst="rect">
            <a:avLst/>
          </a:prstGeom>
          <a:noFill/>
          <a:extLst>
            <a:ext uri="{909E8E84-426E-40DD-AFC4-6F175D3DCCD1}">
              <a14:hiddenFill xmlns:a14="http://schemas.microsoft.com/office/drawing/2010/main">
                <a:solidFill>
                  <a:srgbClr val="FFFFFF"/>
                </a:solidFill>
              </a14:hiddenFill>
            </a:ext>
          </a:extLst>
        </p:spPr>
      </p:pic>
      <p:pic>
        <p:nvPicPr>
          <p:cNvPr id="32771" name="Picture 3" descr="e3"/>
          <p:cNvPicPr>
            <a:picLocks noChangeAspect="1" noChangeArrowheads="1"/>
          </p:cNvPicPr>
          <p:nvPr/>
        </p:nvPicPr>
        <p:blipFill>
          <a:blip r:embed="rId3">
            <a:lum bright="16000" contrast="6000"/>
            <a:extLst>
              <a:ext uri="{28A0092B-C50C-407E-A947-70E740481C1C}">
                <a14:useLocalDpi xmlns:a14="http://schemas.microsoft.com/office/drawing/2010/main" val="0"/>
              </a:ext>
            </a:extLst>
          </a:blip>
          <a:srcRect/>
          <a:stretch>
            <a:fillRect/>
          </a:stretch>
        </p:blipFill>
        <p:spPr bwMode="auto">
          <a:xfrm>
            <a:off x="0" y="3486150"/>
            <a:ext cx="4495800" cy="3371850"/>
          </a:xfrm>
          <a:prstGeom prst="rect">
            <a:avLst/>
          </a:prstGeom>
          <a:noFill/>
          <a:extLst>
            <a:ext uri="{909E8E84-426E-40DD-AFC4-6F175D3DCCD1}">
              <a14:hiddenFill xmlns:a14="http://schemas.microsoft.com/office/drawing/2010/main">
                <a:solidFill>
                  <a:srgbClr val="FFFFFF"/>
                </a:solidFill>
              </a14:hiddenFill>
            </a:ext>
          </a:extLst>
        </p:spPr>
      </p:pic>
      <p:pic>
        <p:nvPicPr>
          <p:cNvPr id="32772" name="Picture 4" descr="ya3"/>
          <p:cNvPicPr>
            <a:picLocks noChangeAspect="1" noChangeArrowheads="1"/>
          </p:cNvPicPr>
          <p:nvPr/>
        </p:nvPicPr>
        <p:blipFill>
          <a:blip r:embed="rId4">
            <a:lum bright="36000"/>
            <a:extLst>
              <a:ext uri="{28A0092B-C50C-407E-A947-70E740481C1C}">
                <a14:useLocalDpi xmlns:a14="http://schemas.microsoft.com/office/drawing/2010/main" val="0"/>
              </a:ext>
            </a:extLst>
          </a:blip>
          <a:srcRect/>
          <a:stretch>
            <a:fillRect/>
          </a:stretch>
        </p:blipFill>
        <p:spPr bwMode="auto">
          <a:xfrm>
            <a:off x="4495800" y="0"/>
            <a:ext cx="4648200" cy="3505200"/>
          </a:xfrm>
          <a:prstGeom prst="rect">
            <a:avLst/>
          </a:prstGeom>
          <a:noFill/>
          <a:extLst>
            <a:ext uri="{909E8E84-426E-40DD-AFC4-6F175D3DCCD1}">
              <a14:hiddenFill xmlns:a14="http://schemas.microsoft.com/office/drawing/2010/main">
                <a:solidFill>
                  <a:srgbClr val="FFFFFF"/>
                </a:solidFill>
              </a14:hiddenFill>
            </a:ext>
          </a:extLst>
        </p:spPr>
      </p:pic>
      <p:sp>
        <p:nvSpPr>
          <p:cNvPr id="32777" name="WordArt 9"/>
          <p:cNvSpPr>
            <a:spLocks noChangeArrowheads="1" noChangeShapeType="1" noTextEdit="1"/>
          </p:cNvSpPr>
          <p:nvPr/>
        </p:nvSpPr>
        <p:spPr bwMode="auto">
          <a:xfrm>
            <a:off x="0" y="0"/>
            <a:ext cx="3529013" cy="1296988"/>
          </a:xfrm>
          <a:prstGeom prst="rect">
            <a:avLst/>
          </a:prstGeom>
        </p:spPr>
        <p:txBody>
          <a:bodyPr wrap="none" fromWordArt="1">
            <a:prstTxWarp prst="textPlain">
              <a:avLst>
                <a:gd name="adj" fmla="val 50000"/>
              </a:avLst>
            </a:prstTxWarp>
          </a:bodyPr>
          <a:lstStyle/>
          <a:p>
            <a:pPr algn="ctr"/>
            <a:r>
              <a:rPr lang="zh-CN" altLang="en-US" sz="4800" b="1" kern="1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宋体" panose="02010600030101010101" pitchFamily="2" charset="-122"/>
              </a:rPr>
              <a:t>思考</a:t>
            </a:r>
          </a:p>
        </p:txBody>
      </p:sp>
      <p:grpSp>
        <p:nvGrpSpPr>
          <p:cNvPr id="32779" name="Group 11"/>
          <p:cNvGrpSpPr>
            <a:grpSpLocks/>
          </p:cNvGrpSpPr>
          <p:nvPr/>
        </p:nvGrpSpPr>
        <p:grpSpPr bwMode="auto">
          <a:xfrm>
            <a:off x="2057400" y="2209800"/>
            <a:ext cx="6831013" cy="3232150"/>
            <a:chOff x="1296" y="1392"/>
            <a:chExt cx="4303" cy="2036"/>
          </a:xfrm>
        </p:grpSpPr>
        <p:sp>
          <p:nvSpPr>
            <p:cNvPr id="32773" name="Text Box 5"/>
            <p:cNvSpPr txBox="1">
              <a:spLocks noChangeArrowheads="1"/>
            </p:cNvSpPr>
            <p:nvPr/>
          </p:nvSpPr>
          <p:spPr bwMode="auto">
            <a:xfrm>
              <a:off x="1296" y="1392"/>
              <a:ext cx="1344" cy="6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sz="6600" b="1">
                  <a:solidFill>
                    <a:srgbClr val="CC0000"/>
                  </a:solidFill>
                  <a:latin typeface="Times New Roman" panose="02020603050405020304" pitchFamily="18" charset="0"/>
                  <a:ea typeface="隶书" panose="02010509060101010101" pitchFamily="49" charset="-122"/>
                </a:rPr>
                <a:t>海 鸥</a:t>
              </a:r>
            </a:p>
          </p:txBody>
        </p:sp>
        <p:sp>
          <p:nvSpPr>
            <p:cNvPr id="32775" name="Rectangle 7"/>
            <p:cNvSpPr>
              <a:spLocks noChangeArrowheads="1"/>
            </p:cNvSpPr>
            <p:nvPr/>
          </p:nvSpPr>
          <p:spPr bwMode="auto">
            <a:xfrm>
              <a:off x="2880" y="1440"/>
              <a:ext cx="1488" cy="6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kumimoji="1" lang="zh-CN" altLang="en-US" sz="6600" b="1">
                  <a:solidFill>
                    <a:srgbClr val="CC0000"/>
                  </a:solidFill>
                  <a:latin typeface="Times New Roman" panose="02020603050405020304" pitchFamily="18" charset="0"/>
                  <a:ea typeface="隶书" panose="02010509060101010101" pitchFamily="49" charset="-122"/>
                </a:rPr>
                <a:t>海 鸭</a:t>
              </a:r>
            </a:p>
          </p:txBody>
        </p:sp>
        <p:sp>
          <p:nvSpPr>
            <p:cNvPr id="32776" name="Rectangle 8"/>
            <p:cNvSpPr>
              <a:spLocks noChangeArrowheads="1"/>
            </p:cNvSpPr>
            <p:nvPr/>
          </p:nvSpPr>
          <p:spPr bwMode="auto">
            <a:xfrm>
              <a:off x="1344" y="2256"/>
              <a:ext cx="1248" cy="6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kumimoji="1" lang="zh-CN" altLang="en-US" sz="6600" b="1">
                  <a:solidFill>
                    <a:srgbClr val="CC0000"/>
                  </a:solidFill>
                  <a:latin typeface="Times New Roman" panose="02020603050405020304" pitchFamily="18" charset="0"/>
                  <a:ea typeface="隶书" panose="02010509060101010101" pitchFamily="49" charset="-122"/>
                </a:rPr>
                <a:t>企鹅</a:t>
              </a:r>
            </a:p>
          </p:txBody>
        </p:sp>
        <p:sp>
          <p:nvSpPr>
            <p:cNvPr id="32778" name="WordArt 10"/>
            <p:cNvSpPr>
              <a:spLocks noChangeArrowheads="1" noChangeShapeType="1" noTextEdit="1"/>
            </p:cNvSpPr>
            <p:nvPr/>
          </p:nvSpPr>
          <p:spPr bwMode="auto">
            <a:xfrm>
              <a:off x="2971" y="2931"/>
              <a:ext cx="2628" cy="497"/>
            </a:xfrm>
            <a:prstGeom prst="rect">
              <a:avLst/>
            </a:prstGeom>
          </p:spPr>
          <p:txBody>
            <a:bodyPr wrap="none" fromWordArt="1">
              <a:prstTxWarp prst="textDoubleWave1">
                <a:avLst>
                  <a:gd name="adj1" fmla="val 6500"/>
                  <a:gd name="adj2" fmla="val 0"/>
                </a:avLst>
              </a:prstTxWarp>
            </a:bodyPr>
            <a:lstStyle/>
            <a:p>
              <a:pPr algn="ctr"/>
              <a:r>
                <a:rPr lang="zh-CN" altLang="en-US" sz="5400" b="1" kern="10" spc="-540">
                  <a:ln w="12700">
                    <a:solidFill>
                      <a:srgbClr val="000099"/>
                    </a:solidFill>
                    <a:round/>
                    <a:headEnd/>
                    <a:tailEnd/>
                  </a:ln>
                  <a:solidFill>
                    <a:srgbClr val="33CCFF"/>
                  </a:solidFill>
                  <a:effectLst>
                    <a:outerShdw dist="125724" dir="18900000" algn="ctr" rotWithShape="0">
                      <a:srgbClr val="000099"/>
                    </a:outerShdw>
                  </a:effectLst>
                  <a:latin typeface="宋体" panose="02010600030101010101" pitchFamily="2" charset="-122"/>
                </a:rPr>
                <a:t>象征着什么？</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nodeType="clickEffect">
                                  <p:stCondLst>
                                    <p:cond delay="0"/>
                                  </p:stCondLst>
                                  <p:childTnLst>
                                    <p:set>
                                      <p:cBhvr>
                                        <p:cTn id="6" dur="1" fill="hold">
                                          <p:stCondLst>
                                            <p:cond delay="0"/>
                                          </p:stCondLst>
                                        </p:cTn>
                                        <p:tgtEl>
                                          <p:spTgt spid="32779"/>
                                        </p:tgtEl>
                                        <p:attrNameLst>
                                          <p:attrName>style.visibility</p:attrName>
                                        </p:attrNameLst>
                                      </p:cBhvr>
                                      <p:to>
                                        <p:strVal val="visible"/>
                                      </p:to>
                                    </p:set>
                                    <p:animEffect transition="in" filter="slide(fromBottom)">
                                      <p:cBhvr>
                                        <p:cTn id="7" dur="500"/>
                                        <p:tgtEl>
                                          <p:spTgt spid="327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endParaRPr lang="zh-CN" altLang="zh-CN"/>
          </a:p>
        </p:txBody>
      </p:sp>
      <p:sp>
        <p:nvSpPr>
          <p:cNvPr id="33795" name="Rectangle 3"/>
          <p:cNvSpPr>
            <a:spLocks noGrp="1" noChangeArrowheads="1"/>
          </p:cNvSpPr>
          <p:nvPr>
            <p:ph type="body" idx="1"/>
          </p:nvPr>
        </p:nvSpPr>
        <p:spPr/>
        <p:txBody>
          <a:bodyPr/>
          <a:lstStyle/>
          <a:p>
            <a:endParaRPr lang="zh-CN" altLang="zh-CN"/>
          </a:p>
        </p:txBody>
      </p:sp>
      <p:sp>
        <p:nvSpPr>
          <p:cNvPr id="33796" name="WordArt 4"/>
          <p:cNvSpPr>
            <a:spLocks noChangeArrowheads="1" noChangeShapeType="1" noTextEdit="1"/>
          </p:cNvSpPr>
          <p:nvPr/>
        </p:nvSpPr>
        <p:spPr bwMode="auto">
          <a:xfrm>
            <a:off x="1590675" y="2081213"/>
            <a:ext cx="5573713" cy="70008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zh-CN" altLang="en-US" sz="3600" kern="10" spc="720">
                <a:gradFill rotWithShape="0">
                  <a:gsLst>
                    <a:gs pos="0">
                      <a:srgbClr val="AAAAAA"/>
                    </a:gs>
                    <a:gs pos="100000">
                      <a:srgbClr val="FFFFFF"/>
                    </a:gs>
                  </a:gsLst>
                  <a:lin ang="5400000" scaled="1"/>
                </a:gradFill>
                <a:effectLst>
                  <a:outerShdw dist="45791" dir="3378596" algn="ctr" rotWithShape="0">
                    <a:srgbClr val="4D4D4D">
                      <a:alpha val="80000"/>
                    </a:srgbClr>
                  </a:outerShdw>
                </a:effectLst>
                <a:latin typeface="宋体" panose="02010600030101010101" pitchFamily="2" charset="-122"/>
              </a:rPr>
              <a:t>海鸥、海鸭、企鹅</a:t>
            </a:r>
          </a:p>
        </p:txBody>
      </p:sp>
      <p:sp>
        <p:nvSpPr>
          <p:cNvPr id="33797" name="WordArt 5" descr="窄竖线"/>
          <p:cNvSpPr>
            <a:spLocks noChangeArrowheads="1" noChangeShapeType="1" noTextEdit="1"/>
          </p:cNvSpPr>
          <p:nvPr/>
        </p:nvSpPr>
        <p:spPr bwMode="auto">
          <a:xfrm>
            <a:off x="1547813" y="3046413"/>
            <a:ext cx="6500812" cy="1246187"/>
          </a:xfrm>
          <a:prstGeom prst="rect">
            <a:avLst/>
          </a:prstGeom>
        </p:spPr>
        <p:txBody>
          <a:bodyPr wrap="none" fromWordArt="1">
            <a:prstTxWarp prst="textCurveUp">
              <a:avLst>
                <a:gd name="adj" fmla="val 40356"/>
              </a:avLst>
            </a:prstTxWarp>
          </a:bodyPr>
          <a:lstStyle/>
          <a:p>
            <a:pPr algn="ctr"/>
            <a:r>
              <a:rPr lang="en-US" altLang="zh-CN" sz="3600" b="1" kern="10">
                <a:ln w="12700">
                  <a:solidFill>
                    <a:srgbClr val="000000"/>
                  </a:solidFill>
                  <a:round/>
                  <a:headEnd/>
                  <a:tailEnd/>
                </a:ln>
                <a:pattFill prst="dashHorz">
                  <a:fgClr>
                    <a:srgbClr val="808080"/>
                  </a:fgClr>
                  <a:bgClr>
                    <a:srgbClr val="FFFF00"/>
                  </a:bgClr>
                </a:pattFill>
                <a:effectLst>
                  <a:outerShdw dist="45791" dir="2021404" algn="ctr" rotWithShape="0">
                    <a:srgbClr val="808080">
                      <a:alpha val="80000"/>
                    </a:srgbClr>
                  </a:outerShdw>
                </a:effectLst>
                <a:latin typeface="宋体" panose="02010600030101010101" pitchFamily="2" charset="-122"/>
              </a:rPr>
              <a:t>——</a:t>
            </a:r>
            <a:r>
              <a:rPr lang="zh-CN" altLang="en-US" sz="3600" b="1" kern="10">
                <a:ln w="12700">
                  <a:solidFill>
                    <a:srgbClr val="000000"/>
                  </a:solidFill>
                  <a:round/>
                  <a:headEnd/>
                  <a:tailEnd/>
                </a:ln>
                <a:pattFill prst="dashHorz">
                  <a:fgClr>
                    <a:srgbClr val="808080"/>
                  </a:fgClr>
                  <a:bgClr>
                    <a:srgbClr val="FFFF00"/>
                  </a:bgClr>
                </a:pattFill>
                <a:effectLst>
                  <a:outerShdw dist="45791" dir="2021404" algn="ctr" rotWithShape="0">
                    <a:srgbClr val="808080">
                      <a:alpha val="80000"/>
                    </a:srgbClr>
                  </a:outerShdw>
                </a:effectLst>
                <a:latin typeface="宋体" panose="02010600030101010101" pitchFamily="2" charset="-122"/>
              </a:rPr>
              <a:t>象征形形色色怯于革命、</a:t>
            </a:r>
          </a:p>
        </p:txBody>
      </p:sp>
      <p:sp>
        <p:nvSpPr>
          <p:cNvPr id="33798" name="WordArt 6" descr="窄竖线"/>
          <p:cNvSpPr>
            <a:spLocks noChangeArrowheads="1" noChangeShapeType="1" noTextEdit="1"/>
          </p:cNvSpPr>
          <p:nvPr/>
        </p:nvSpPr>
        <p:spPr bwMode="auto">
          <a:xfrm>
            <a:off x="2286000" y="4360863"/>
            <a:ext cx="4572000" cy="939800"/>
          </a:xfrm>
          <a:prstGeom prst="rect">
            <a:avLst/>
          </a:prstGeom>
        </p:spPr>
        <p:txBody>
          <a:bodyPr wrap="none" fromWordArt="1">
            <a:prstTxWarp prst="textCurveUp">
              <a:avLst>
                <a:gd name="adj" fmla="val 40356"/>
              </a:avLst>
            </a:prstTxWarp>
          </a:bodyPr>
          <a:lstStyle/>
          <a:p>
            <a:pPr algn="ctr"/>
            <a:r>
              <a:rPr lang="zh-CN" altLang="en-US" sz="4400" b="1" kern="10">
                <a:ln w="12700">
                  <a:solidFill>
                    <a:srgbClr val="000000"/>
                  </a:solidFill>
                  <a:round/>
                  <a:headEnd/>
                  <a:tailEnd/>
                </a:ln>
                <a:pattFill prst="dashHorz">
                  <a:fgClr>
                    <a:srgbClr val="808080"/>
                  </a:fgClr>
                  <a:bgClr>
                    <a:srgbClr val="FFFF00"/>
                  </a:bgClr>
                </a:pattFill>
                <a:effectLst>
                  <a:outerShdw dist="45791" dir="2021404" algn="ctr" rotWithShape="0">
                    <a:srgbClr val="808080">
                      <a:alpha val="80000"/>
                    </a:srgbClr>
                  </a:outerShdw>
                </a:effectLst>
                <a:latin typeface="宋体" panose="02010600030101010101" pitchFamily="2" charset="-122"/>
              </a:rPr>
              <a:t>假革命和不革命者</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3797"/>
                                        </p:tgtEl>
                                        <p:attrNameLst>
                                          <p:attrName>style.visibility</p:attrName>
                                        </p:attrNameLst>
                                      </p:cBhvr>
                                      <p:to>
                                        <p:strVal val="visible"/>
                                      </p:to>
                                    </p:set>
                                    <p:animEffect transition="in" filter="slide(fromBottom)">
                                      <p:cBhvr>
                                        <p:cTn id="7" dur="500"/>
                                        <p:tgtEl>
                                          <p:spTgt spid="33797"/>
                                        </p:tgtEl>
                                      </p:cBhvr>
                                    </p:animEffect>
                                  </p:childTnLst>
                                </p:cTn>
                              </p:par>
                              <p:par>
                                <p:cTn id="8" presetID="12" presetClass="entr" presetSubtype="4" fill="hold" grpId="0" nodeType="withEffect">
                                  <p:stCondLst>
                                    <p:cond delay="0"/>
                                  </p:stCondLst>
                                  <p:childTnLst>
                                    <p:set>
                                      <p:cBhvr>
                                        <p:cTn id="9" dur="1" fill="hold">
                                          <p:stCondLst>
                                            <p:cond delay="0"/>
                                          </p:stCondLst>
                                        </p:cTn>
                                        <p:tgtEl>
                                          <p:spTgt spid="33798"/>
                                        </p:tgtEl>
                                        <p:attrNameLst>
                                          <p:attrName>style.visibility</p:attrName>
                                        </p:attrNameLst>
                                      </p:cBhvr>
                                      <p:to>
                                        <p:strVal val="visible"/>
                                      </p:to>
                                    </p:set>
                                    <p:animEffect transition="in" filter="slide(fromBottom)">
                                      <p:cBhvr>
                                        <p:cTn id="10" dur="500"/>
                                        <p:tgtEl>
                                          <p:spTgt spid="337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7" grpId="0" animBg="1"/>
      <p:bldP spid="3379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p:cNvPicPr>
            <a:picLocks noChangeAspect="1" noChangeArrowheads="1"/>
          </p:cNvPicPr>
          <p:nvPr/>
        </p:nvPicPr>
        <p:blipFill>
          <a:blip r:embed="rId2">
            <a:lum bright="-18000" contrast="-6000"/>
            <a:grayscl/>
            <a:extLst>
              <a:ext uri="{28A0092B-C50C-407E-A947-70E740481C1C}">
                <a14:useLocalDpi xmlns:a14="http://schemas.microsoft.com/office/drawing/2010/main" val="0"/>
              </a:ext>
            </a:extLst>
          </a:blip>
          <a:srcRect l="5000" t="10001" r="6000" b="8667"/>
          <a:stretch>
            <a:fillRect/>
          </a:stretch>
        </p:blipFill>
        <p:spPr bwMode="auto">
          <a:xfrm>
            <a:off x="0" y="0"/>
            <a:ext cx="9144000" cy="3124200"/>
          </a:xfrm>
          <a:prstGeom prst="rect">
            <a:avLst/>
          </a:prstGeom>
          <a:noFill/>
          <a:ln w="9525">
            <a:solidFill>
              <a:schemeClr val="accent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4819" name="Picture 3" descr="狂风"/>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133725"/>
            <a:ext cx="9144000" cy="3724275"/>
          </a:xfrm>
          <a:prstGeom prst="rect">
            <a:avLst/>
          </a:prstGeom>
          <a:noFill/>
          <a:extLst>
            <a:ext uri="{909E8E84-426E-40DD-AFC4-6F175D3DCCD1}">
              <a14:hiddenFill xmlns:a14="http://schemas.microsoft.com/office/drawing/2010/main">
                <a:solidFill>
                  <a:srgbClr val="FFFFFF"/>
                </a:solidFill>
              </a14:hiddenFill>
            </a:ext>
          </a:extLst>
        </p:spPr>
      </p:pic>
      <p:sp>
        <p:nvSpPr>
          <p:cNvPr id="34820" name="Text Box 4"/>
          <p:cNvSpPr txBox="1">
            <a:spLocks noChangeArrowheads="1"/>
          </p:cNvSpPr>
          <p:nvPr/>
        </p:nvSpPr>
        <p:spPr bwMode="auto">
          <a:xfrm>
            <a:off x="1219200" y="1905000"/>
            <a:ext cx="1676400" cy="3381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kumimoji="1" lang="zh-CN" altLang="en-US" sz="5400" b="1">
                <a:solidFill>
                  <a:srgbClr val="CC0000"/>
                </a:solidFill>
                <a:latin typeface="Times New Roman" panose="02020603050405020304" pitchFamily="18" charset="0"/>
                <a:ea typeface="华文新魏" panose="02010800040101010101" pitchFamily="2" charset="-122"/>
              </a:rPr>
              <a:t>乌云</a:t>
            </a:r>
          </a:p>
          <a:p>
            <a:r>
              <a:rPr kumimoji="1" lang="zh-CN" altLang="en-US" sz="5400" b="1">
                <a:solidFill>
                  <a:srgbClr val="CC0000"/>
                </a:solidFill>
                <a:latin typeface="宋体" panose="02010600030101010101" pitchFamily="2" charset="-122"/>
                <a:ea typeface="华文新魏" panose="02010800040101010101" pitchFamily="2" charset="-122"/>
              </a:rPr>
              <a:t>闪电</a:t>
            </a:r>
          </a:p>
          <a:p>
            <a:r>
              <a:rPr kumimoji="1" lang="zh-CN" altLang="en-US" sz="5400" b="1">
                <a:solidFill>
                  <a:srgbClr val="CC0000"/>
                </a:solidFill>
                <a:latin typeface="宋体" panose="02010600030101010101" pitchFamily="2" charset="-122"/>
                <a:ea typeface="华文新魏" panose="02010800040101010101" pitchFamily="2" charset="-122"/>
              </a:rPr>
              <a:t>雷声</a:t>
            </a:r>
          </a:p>
          <a:p>
            <a:r>
              <a:rPr kumimoji="1" lang="zh-CN" altLang="en-US" sz="5400" b="1">
                <a:solidFill>
                  <a:srgbClr val="CC0000"/>
                </a:solidFill>
                <a:latin typeface="宋体" panose="02010600030101010101" pitchFamily="2" charset="-122"/>
                <a:ea typeface="华文新魏" panose="02010800040101010101" pitchFamily="2" charset="-122"/>
              </a:rPr>
              <a:t>狂风</a:t>
            </a:r>
          </a:p>
        </p:txBody>
      </p:sp>
      <p:sp>
        <p:nvSpPr>
          <p:cNvPr id="34822" name="WordArt 6"/>
          <p:cNvSpPr>
            <a:spLocks noChangeArrowheads="1" noChangeShapeType="1" noTextEdit="1"/>
          </p:cNvSpPr>
          <p:nvPr/>
        </p:nvSpPr>
        <p:spPr bwMode="auto">
          <a:xfrm>
            <a:off x="3429000" y="3119438"/>
            <a:ext cx="3476625" cy="92710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Wave1">
              <a:avLst>
                <a:gd name="adj1" fmla="val 13005"/>
                <a:gd name="adj2" fmla="val 0"/>
              </a:avLst>
            </a:prstTxWarp>
          </a:bodyPr>
          <a:lstStyle/>
          <a:p>
            <a:pPr algn="ctr"/>
            <a:r>
              <a:rPr lang="zh-CN" altLang="en-US" sz="5400" b="1" kern="10">
                <a:gradFill rotWithShape="0">
                  <a:gsLst>
                    <a:gs pos="0">
                      <a:srgbClr val="9999FF"/>
                    </a:gs>
                    <a:gs pos="100000">
                      <a:srgbClr val="009999"/>
                    </a:gs>
                  </a:gsLst>
                  <a:lin ang="5400000" scaled="1"/>
                </a:gradFill>
                <a:effectLst>
                  <a:outerShdw dist="53882" dir="2700000" algn="ctr" rotWithShape="0">
                    <a:srgbClr val="C0C0C0">
                      <a:alpha val="80000"/>
                    </a:srgbClr>
                  </a:outerShdw>
                </a:effectLst>
                <a:latin typeface="宋体" panose="02010600030101010101" pitchFamily="2" charset="-122"/>
              </a:rPr>
              <a:t>象征什么？</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34822"/>
                                        </p:tgtEl>
                                        <p:attrNameLst>
                                          <p:attrName>style.visibility</p:attrName>
                                        </p:attrNameLst>
                                      </p:cBhvr>
                                      <p:to>
                                        <p:strVal val="visible"/>
                                      </p:to>
                                    </p:set>
                                    <p:animEffect transition="in" filter="wedge">
                                      <p:cBhvr>
                                        <p:cTn id="7" dur="1000"/>
                                        <p:tgtEl>
                                          <p:spTgt spid="348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5" name="Picture 5" descr="狂风"/>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133725"/>
            <a:ext cx="9144000" cy="3724275"/>
          </a:xfrm>
          <a:prstGeom prst="rect">
            <a:avLst/>
          </a:prstGeom>
          <a:noFill/>
          <a:extLst>
            <a:ext uri="{909E8E84-426E-40DD-AFC4-6F175D3DCCD1}">
              <a14:hiddenFill xmlns:a14="http://schemas.microsoft.com/office/drawing/2010/main">
                <a:solidFill>
                  <a:srgbClr val="FFFFFF"/>
                </a:solidFill>
              </a14:hiddenFill>
            </a:ext>
          </a:extLst>
        </p:spPr>
      </p:pic>
      <p:pic>
        <p:nvPicPr>
          <p:cNvPr id="35846" name="Picture 6"/>
          <p:cNvPicPr>
            <a:picLocks noChangeAspect="1" noChangeArrowheads="1"/>
          </p:cNvPicPr>
          <p:nvPr/>
        </p:nvPicPr>
        <p:blipFill>
          <a:blip r:embed="rId3">
            <a:lum bright="-18000" contrast="-6000"/>
            <a:grayscl/>
            <a:extLst>
              <a:ext uri="{28A0092B-C50C-407E-A947-70E740481C1C}">
                <a14:useLocalDpi xmlns:a14="http://schemas.microsoft.com/office/drawing/2010/main" val="0"/>
              </a:ext>
            </a:extLst>
          </a:blip>
          <a:srcRect l="5000" t="10001" r="6000" b="8667"/>
          <a:stretch>
            <a:fillRect/>
          </a:stretch>
        </p:blipFill>
        <p:spPr bwMode="auto">
          <a:xfrm>
            <a:off x="0" y="0"/>
            <a:ext cx="9144000" cy="3124200"/>
          </a:xfrm>
          <a:prstGeom prst="rect">
            <a:avLst/>
          </a:prstGeom>
          <a:noFill/>
          <a:ln w="9525">
            <a:solidFill>
              <a:schemeClr val="accent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5847" name="WordArt 7"/>
          <p:cNvSpPr>
            <a:spLocks noChangeArrowheads="1" noChangeShapeType="1" noTextEdit="1"/>
          </p:cNvSpPr>
          <p:nvPr/>
        </p:nvSpPr>
        <p:spPr bwMode="auto">
          <a:xfrm>
            <a:off x="1331913" y="1844675"/>
            <a:ext cx="6858000" cy="1123950"/>
          </a:xfrm>
          <a:prstGeom prst="rect">
            <a:avLst/>
          </a:prstGeom>
        </p:spPr>
        <p:txBody>
          <a:bodyPr wrap="none" fromWordArt="1">
            <a:prstTxWarp prst="textPlain">
              <a:avLst>
                <a:gd name="adj" fmla="val 50000"/>
              </a:avLst>
            </a:prstTxWarp>
          </a:bodyPr>
          <a:lstStyle/>
          <a:p>
            <a:pPr algn="ctr"/>
            <a:r>
              <a:rPr lang="en-US" altLang="zh-CN" sz="4400" b="1" kern="10">
                <a:ln w="12700">
                  <a:solidFill>
                    <a:srgbClr val="3333CC"/>
                  </a:solidFill>
                  <a:round/>
                  <a:headEnd/>
                  <a:tailEnd/>
                </a:ln>
                <a:solidFill>
                  <a:srgbClr val="B2B2B2">
                    <a:alpha val="50000"/>
                  </a:srgbClr>
                </a:solidFill>
                <a:effectLst>
                  <a:outerShdw dist="45791" dir="2021404" algn="ctr" rotWithShape="0">
                    <a:srgbClr val="9999FF"/>
                  </a:outerShdw>
                </a:effectLst>
                <a:latin typeface="宋体" panose="02010600030101010101" pitchFamily="2" charset="-122"/>
              </a:rPr>
              <a:t>——</a:t>
            </a:r>
            <a:r>
              <a:rPr lang="zh-CN" altLang="en-US" sz="4400" b="1" kern="10">
                <a:ln w="12700">
                  <a:solidFill>
                    <a:srgbClr val="3333CC"/>
                  </a:solidFill>
                  <a:round/>
                  <a:headEnd/>
                  <a:tailEnd/>
                </a:ln>
                <a:solidFill>
                  <a:srgbClr val="B2B2B2">
                    <a:alpha val="50000"/>
                  </a:srgbClr>
                </a:solidFill>
                <a:effectLst>
                  <a:outerShdw dist="45791" dir="2021404" algn="ctr" rotWithShape="0">
                    <a:srgbClr val="9999FF"/>
                  </a:outerShdw>
                </a:effectLst>
                <a:latin typeface="宋体" panose="02010600030101010101" pitchFamily="2" charset="-122"/>
              </a:rPr>
              <a:t>象征反革命的黑暗势力</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5847"/>
                                        </p:tgtEl>
                                        <p:attrNameLst>
                                          <p:attrName>style.visibility</p:attrName>
                                        </p:attrNameLst>
                                      </p:cBhvr>
                                      <p:to>
                                        <p:strVal val="visible"/>
                                      </p:to>
                                    </p:set>
                                    <p:animEffect transition="in" filter="checkerboard(across)">
                                      <p:cBhvr>
                                        <p:cTn id="7" dur="500"/>
                                        <p:tgtEl>
                                          <p:spTgt spid="358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Text Box 3"/>
          <p:cNvSpPr txBox="1">
            <a:spLocks noChangeArrowheads="1"/>
          </p:cNvSpPr>
          <p:nvPr/>
        </p:nvSpPr>
        <p:spPr bwMode="auto">
          <a:xfrm>
            <a:off x="1524000" y="609600"/>
            <a:ext cx="259080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6000" b="1">
                <a:solidFill>
                  <a:srgbClr val="FF3300"/>
                </a:solidFill>
                <a:ea typeface="隶书" panose="02010509060101010101" pitchFamily="49" charset="-122"/>
              </a:rPr>
              <a:t>暴风雨</a:t>
            </a:r>
          </a:p>
        </p:txBody>
      </p:sp>
      <p:sp>
        <p:nvSpPr>
          <p:cNvPr id="37893" name="WordArt 5"/>
          <p:cNvSpPr>
            <a:spLocks noChangeArrowheads="1" noChangeShapeType="1" noTextEdit="1"/>
          </p:cNvSpPr>
          <p:nvPr/>
        </p:nvSpPr>
        <p:spPr bwMode="auto">
          <a:xfrm>
            <a:off x="971550" y="2919413"/>
            <a:ext cx="7200900" cy="101917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zh-CN" altLang="en-US" sz="8000" b="1" kern="10">
                <a:solidFill>
                  <a:srgbClr val="336699"/>
                </a:solidFill>
                <a:effectLst>
                  <a:outerShdw dist="45791" dir="2021404" algn="ctr" rotWithShape="0">
                    <a:srgbClr val="B2B2B2">
                      <a:alpha val="80000"/>
                    </a:srgbClr>
                  </a:outerShdw>
                </a:effectLst>
                <a:latin typeface="宋体" panose="02010600030101010101" pitchFamily="2" charset="-122"/>
              </a:rPr>
              <a:t>象征什么？？？</a:t>
            </a:r>
          </a:p>
        </p:txBody>
      </p:sp>
      <p:pic>
        <p:nvPicPr>
          <p:cNvPr id="37894" name="Picture 6" descr="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7895" name="WordArt 7"/>
          <p:cNvSpPr>
            <a:spLocks noChangeArrowheads="1" noChangeShapeType="1" noTextEdit="1"/>
          </p:cNvSpPr>
          <p:nvPr/>
        </p:nvSpPr>
        <p:spPr bwMode="auto">
          <a:xfrm>
            <a:off x="1403350" y="549275"/>
            <a:ext cx="6781800" cy="83820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zh-CN" altLang="en-US" sz="6600" b="1" kern="10">
                <a:gradFill rotWithShape="0">
                  <a:gsLst>
                    <a:gs pos="0">
                      <a:srgbClr val="FFFF00"/>
                    </a:gs>
                    <a:gs pos="100000">
                      <a:srgbClr val="FF9933"/>
                    </a:gs>
                  </a:gsLst>
                  <a:path path="rect">
                    <a:fillToRect l="50000" t="50000" r="50000" b="50000"/>
                  </a:path>
                </a:gradFill>
                <a:effectLst>
                  <a:outerShdw dist="35921" dir="2700000" algn="ctr" rotWithShape="0">
                    <a:srgbClr val="C0C0C0">
                      <a:alpha val="80000"/>
                    </a:srgbClr>
                  </a:outerShdw>
                </a:effectLst>
                <a:latin typeface="宋体" panose="02010600030101010101" pitchFamily="2" charset="-122"/>
              </a:rPr>
              <a:t>暴风雨象征什么？</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WordArt 4"/>
          <p:cNvSpPr>
            <a:spLocks noChangeArrowheads="1" noChangeShapeType="1" noTextEdit="1"/>
          </p:cNvSpPr>
          <p:nvPr/>
        </p:nvSpPr>
        <p:spPr bwMode="auto">
          <a:xfrm>
            <a:off x="1552575" y="1557338"/>
            <a:ext cx="3019425" cy="1655762"/>
          </a:xfrm>
          <a:prstGeom prst="rect">
            <a:avLst/>
          </a:prstGeom>
        </p:spPr>
        <p:txBody>
          <a:bodyPr spcFirstLastPara="1" wrap="none" fromWordArt="1">
            <a:prstTxWarp prst="textArchUp">
              <a:avLst>
                <a:gd name="adj" fmla="val 10800000"/>
              </a:avLst>
            </a:prstTxWarp>
          </a:bodyPr>
          <a:lstStyle/>
          <a:p>
            <a:pPr algn="ctr"/>
            <a:r>
              <a:rPr lang="zh-CN" altLang="en-US" sz="7200" b="1" kern="10">
                <a:ln w="9525">
                  <a:solidFill>
                    <a:srgbClr val="CC99FF"/>
                  </a:solidFill>
                  <a:round/>
                  <a:headEnd/>
                  <a:tailEnd/>
                </a:ln>
                <a:gradFill rotWithShape="0">
                  <a:gsLst>
                    <a:gs pos="0">
                      <a:srgbClr val="6600CC"/>
                    </a:gs>
                    <a:gs pos="100000">
                      <a:srgbClr val="CC00CC"/>
                    </a:gs>
                  </a:gsLst>
                  <a:lin ang="5400000" scaled="1"/>
                </a:gradFill>
                <a:effectLst>
                  <a:outerShdw dist="53882" dir="2700000" algn="ctr" rotWithShape="0">
                    <a:srgbClr val="9999FF">
                      <a:alpha val="80000"/>
                    </a:srgbClr>
                  </a:outerShdw>
                </a:effectLst>
                <a:latin typeface="MV Boli" panose="02000500030200090000" pitchFamily="2" charset="0"/>
                <a:cs typeface="MV Boli" panose="02000500030200090000" pitchFamily="2" charset="0"/>
              </a:rPr>
              <a:t>海燕</a:t>
            </a:r>
          </a:p>
        </p:txBody>
      </p:sp>
      <p:sp>
        <p:nvSpPr>
          <p:cNvPr id="2053" name="WordArt 5"/>
          <p:cNvSpPr>
            <a:spLocks noChangeArrowheads="1" noChangeShapeType="1" noTextEdit="1"/>
          </p:cNvSpPr>
          <p:nvPr/>
        </p:nvSpPr>
        <p:spPr bwMode="auto">
          <a:xfrm>
            <a:off x="4932363" y="2997200"/>
            <a:ext cx="3168650" cy="86360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zh-CN" altLang="en-US" sz="4000" b="1" kern="10">
                <a:gradFill rotWithShape="0">
                  <a:gsLst>
                    <a:gs pos="0">
                      <a:srgbClr val="FFFF00"/>
                    </a:gs>
                    <a:gs pos="100000">
                      <a:srgbClr val="FF9933"/>
                    </a:gs>
                  </a:gsLst>
                  <a:path path="rect">
                    <a:fillToRect l="50000" t="50000" r="50000" b="50000"/>
                  </a:path>
                </a:gradFill>
                <a:effectLst>
                  <a:outerShdw dist="35921" dir="2700000" algn="ctr" rotWithShape="0">
                    <a:srgbClr val="C0C0C0">
                      <a:alpha val="80000"/>
                    </a:srgbClr>
                  </a:outerShdw>
                </a:effectLst>
                <a:latin typeface="宋体" panose="02010600030101010101" pitchFamily="2" charset="-122"/>
              </a:rPr>
              <a:t>｛前苏联｝高尔基</a:t>
            </a:r>
          </a:p>
        </p:txBody>
      </p:sp>
    </p:spTree>
  </p:cSld>
  <p:clrMapOvr>
    <a:masterClrMapping/>
  </p:clrMapOvr>
  <p:transition>
    <p:comb/>
    <p:sndAc>
      <p:stSnd>
        <p:snd r:embed="rId2" name="whoosh.wav"/>
      </p:stSnd>
    </p:sndAc>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diamond(in)">
                                      <p:cBhvr>
                                        <p:cTn id="7" dur="1000"/>
                                        <p:tgtEl>
                                          <p:spTgt spid="2052"/>
                                        </p:tgtEl>
                                      </p:cBhvr>
                                    </p:animEffect>
                                  </p:childTnLst>
                                  <p:subTnLst>
                                    <p:audio>
                                      <p:cMediaNode>
                                        <p:cTn display="0" masterRel="sameClick">
                                          <p:stCondLst>
                                            <p:cond evt="begin" delay="0">
                                              <p:tn val="5"/>
                                            </p:cond>
                                          </p:stCondLst>
                                          <p:endCondLst>
                                            <p:cond evt="onStopAudio" delay="0">
                                              <p:tgtEl>
                                                <p:sldTgt/>
                                              </p:tgtEl>
                                            </p:cond>
                                          </p:endCondLst>
                                        </p:cTn>
                                        <p:tgtEl>
                                          <p:sndTgt r:embed="rId3" name="type.wav"/>
                                        </p:tgtEl>
                                      </p:cMediaNode>
                                    </p:audio>
                                  </p:subTnLst>
                                </p:cTn>
                              </p:par>
                            </p:childTnLst>
                          </p:cTn>
                        </p:par>
                        <p:par>
                          <p:cTn id="8" fill="hold" nodeType="afterGroup">
                            <p:stCondLst>
                              <p:cond delay="1000"/>
                            </p:stCondLst>
                            <p:childTnLst>
                              <p:par>
                                <p:cTn id="9" presetID="5" presetClass="entr" presetSubtype="10" fill="hold" grpId="0" nodeType="afterEffect">
                                  <p:stCondLst>
                                    <p:cond delay="0"/>
                                  </p:stCondLst>
                                  <p:childTnLst>
                                    <p:set>
                                      <p:cBhvr>
                                        <p:cTn id="10" dur="1" fill="hold">
                                          <p:stCondLst>
                                            <p:cond delay="0"/>
                                          </p:stCondLst>
                                        </p:cTn>
                                        <p:tgtEl>
                                          <p:spTgt spid="2053"/>
                                        </p:tgtEl>
                                        <p:attrNameLst>
                                          <p:attrName>style.visibility</p:attrName>
                                        </p:attrNameLst>
                                      </p:cBhvr>
                                      <p:to>
                                        <p:strVal val="visible"/>
                                      </p:to>
                                    </p:set>
                                    <p:animEffect transition="in" filter="checkerboard(across)">
                                      <p:cBhvr>
                                        <p:cTn id="11" dur="1000"/>
                                        <p:tgtEl>
                                          <p:spTgt spid="20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2" grpId="0" animBg="1"/>
      <p:bldP spid="205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endParaRPr lang="zh-CN" altLang="zh-CN"/>
          </a:p>
        </p:txBody>
      </p:sp>
      <p:sp>
        <p:nvSpPr>
          <p:cNvPr id="38915" name="Rectangle 3"/>
          <p:cNvSpPr>
            <a:spLocks noGrp="1" noChangeArrowheads="1"/>
          </p:cNvSpPr>
          <p:nvPr>
            <p:ph type="body" idx="1"/>
          </p:nvPr>
        </p:nvSpPr>
        <p:spPr/>
        <p:txBody>
          <a:bodyPr/>
          <a:lstStyle/>
          <a:p>
            <a:endParaRPr lang="zh-CN" altLang="zh-CN"/>
          </a:p>
        </p:txBody>
      </p:sp>
      <p:pic>
        <p:nvPicPr>
          <p:cNvPr id="38916" name="Picture 4" descr="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8917" name="WordArt 5" descr="纸袋"/>
          <p:cNvSpPr>
            <a:spLocks noChangeArrowheads="1" noChangeShapeType="1" noTextEdit="1"/>
          </p:cNvSpPr>
          <p:nvPr/>
        </p:nvSpPr>
        <p:spPr bwMode="auto">
          <a:xfrm>
            <a:off x="3124200" y="1989138"/>
            <a:ext cx="2895600" cy="561975"/>
          </a:xfrm>
          <a:prstGeom prst="rect">
            <a:avLst/>
          </a:prstGeom>
        </p:spPr>
        <p:txBody>
          <a:bodyPr wrap="none" fromWordArt="1">
            <a:prstTxWarp prst="textPlain">
              <a:avLst>
                <a:gd name="adj" fmla="val 50000"/>
              </a:avLst>
            </a:prstTxWarp>
          </a:bodyPr>
          <a:lstStyle/>
          <a:p>
            <a:pPr algn="ctr"/>
            <a:r>
              <a:rPr lang="zh-CN" altLang="en-US" sz="4400" b="1" kern="10">
                <a:ln w="9525">
                  <a:solidFill>
                    <a:srgbClr val="008000"/>
                  </a:solidFill>
                  <a:round/>
                  <a:headEnd/>
                  <a:tailEnd/>
                </a:ln>
                <a:blipFill dpi="0" rotWithShape="0">
                  <a:blip r:embed="rId3"/>
                  <a:srcRect/>
                  <a:tile tx="0" ty="0" sx="100000" sy="100000" flip="none" algn="tl"/>
                </a:blipFill>
                <a:effectLst>
                  <a:outerShdw dist="563972" dir="14049741" sx="125000" sy="125000" algn="tl" rotWithShape="0">
                    <a:srgbClr val="C7DFD3">
                      <a:alpha val="80000"/>
                    </a:srgbClr>
                  </a:outerShdw>
                </a:effectLst>
                <a:latin typeface="黑体" panose="02010609060101010101" pitchFamily="49" charset="-122"/>
                <a:ea typeface="黑体" panose="02010609060101010101" pitchFamily="49" charset="-122"/>
              </a:rPr>
              <a:t>象征</a:t>
            </a:r>
            <a:r>
              <a:rPr lang="en-US" altLang="zh-CN" sz="4400" b="1" kern="10">
                <a:ln w="9525">
                  <a:solidFill>
                    <a:srgbClr val="008000"/>
                  </a:solidFill>
                  <a:round/>
                  <a:headEnd/>
                  <a:tailEnd/>
                </a:ln>
                <a:blipFill dpi="0" rotWithShape="0">
                  <a:blip r:embed="rId3"/>
                  <a:srcRect/>
                  <a:tile tx="0" ty="0" sx="100000" sy="100000" flip="none" algn="tl"/>
                </a:blipFill>
                <a:effectLst>
                  <a:outerShdw dist="563972" dir="14049741" sx="125000" sy="125000" algn="tl" rotWithShape="0">
                    <a:srgbClr val="C7DFD3">
                      <a:alpha val="80000"/>
                    </a:srgbClr>
                  </a:outerShdw>
                </a:effectLst>
                <a:latin typeface="黑体" panose="02010609060101010101" pitchFamily="49" charset="-122"/>
                <a:ea typeface="黑体" panose="02010609060101010101" pitchFamily="49" charset="-122"/>
              </a:rPr>
              <a:t>1905</a:t>
            </a:r>
            <a:r>
              <a:rPr lang="zh-CN" altLang="en-US" sz="4400" b="1" kern="10">
                <a:ln w="9525">
                  <a:solidFill>
                    <a:srgbClr val="008000"/>
                  </a:solidFill>
                  <a:round/>
                  <a:headEnd/>
                  <a:tailEnd/>
                </a:ln>
                <a:blipFill dpi="0" rotWithShape="0">
                  <a:blip r:embed="rId3"/>
                  <a:srcRect/>
                  <a:tile tx="0" ty="0" sx="100000" sy="100000" flip="none" algn="tl"/>
                </a:blipFill>
                <a:effectLst>
                  <a:outerShdw dist="563972" dir="14049741" sx="125000" sy="125000" algn="tl" rotWithShape="0">
                    <a:srgbClr val="C7DFD3">
                      <a:alpha val="80000"/>
                    </a:srgbClr>
                  </a:outerShdw>
                </a:effectLst>
                <a:latin typeface="黑体" panose="02010609060101010101" pitchFamily="49" charset="-122"/>
                <a:ea typeface="黑体" panose="02010609060101010101" pitchFamily="49" charset="-122"/>
              </a:rPr>
              <a:t>年</a:t>
            </a:r>
          </a:p>
        </p:txBody>
      </p:sp>
      <p:sp>
        <p:nvSpPr>
          <p:cNvPr id="38920" name="WordArt 8" descr="窄竖线"/>
          <p:cNvSpPr>
            <a:spLocks noChangeArrowheads="1" noChangeShapeType="1" noTextEdit="1"/>
          </p:cNvSpPr>
          <p:nvPr/>
        </p:nvSpPr>
        <p:spPr bwMode="auto">
          <a:xfrm>
            <a:off x="2857500" y="2205038"/>
            <a:ext cx="3429000" cy="1879600"/>
          </a:xfrm>
          <a:prstGeom prst="rect">
            <a:avLst/>
          </a:prstGeom>
        </p:spPr>
        <p:txBody>
          <a:bodyPr wrap="none" fromWordArt="1">
            <a:prstTxWarp prst="textCurveUp">
              <a:avLst>
                <a:gd name="adj" fmla="val 40356"/>
              </a:avLst>
            </a:prstTxWarp>
          </a:bodyPr>
          <a:lstStyle/>
          <a:p>
            <a:pPr algn="ctr"/>
            <a:r>
              <a:rPr lang="zh-CN" altLang="en-US" sz="4400" b="1" kern="10">
                <a:ln w="12700">
                  <a:solidFill>
                    <a:srgbClr val="000000"/>
                  </a:solidFill>
                  <a:round/>
                  <a:headEnd/>
                  <a:tailEnd/>
                </a:ln>
                <a:pattFill prst="dashHorz">
                  <a:fgClr>
                    <a:srgbClr val="808080"/>
                  </a:fgClr>
                  <a:bgClr>
                    <a:srgbClr val="FFFF00"/>
                  </a:bgClr>
                </a:pattFill>
                <a:effectLst>
                  <a:outerShdw dist="45791" dir="2021404" algn="ctr" rotWithShape="0">
                    <a:srgbClr val="808080">
                      <a:alpha val="80000"/>
                    </a:srgbClr>
                  </a:outerShdw>
                </a:effectLst>
                <a:latin typeface="宋体" panose="02010600030101010101" pitchFamily="2" charset="-122"/>
              </a:rPr>
              <a:t>俄国革命前夕</a:t>
            </a:r>
          </a:p>
        </p:txBody>
      </p:sp>
      <p:sp>
        <p:nvSpPr>
          <p:cNvPr id="38921" name="WordArt 9"/>
          <p:cNvSpPr>
            <a:spLocks noChangeArrowheads="1" noChangeShapeType="1" noTextEdit="1"/>
          </p:cNvSpPr>
          <p:nvPr/>
        </p:nvSpPr>
        <p:spPr bwMode="auto">
          <a:xfrm>
            <a:off x="1100138" y="4322763"/>
            <a:ext cx="6943725" cy="76200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zh-CN" altLang="en-US" sz="6000" b="1" kern="10">
                <a:gradFill rotWithShape="0">
                  <a:gsLst>
                    <a:gs pos="0">
                      <a:srgbClr val="FFFF00"/>
                    </a:gs>
                    <a:gs pos="100000">
                      <a:srgbClr val="FF9933"/>
                    </a:gs>
                  </a:gsLst>
                  <a:path path="rect">
                    <a:fillToRect l="50000" t="50000" r="50000" b="50000"/>
                  </a:path>
                </a:gradFill>
                <a:effectLst>
                  <a:outerShdw dist="35921" dir="2700000" algn="ctr" rotWithShape="0">
                    <a:srgbClr val="C0C0C0">
                      <a:alpha val="80000"/>
                    </a:srgbClr>
                  </a:outerShdw>
                </a:effectLst>
                <a:latin typeface="黑体" panose="02010609060101010101" pitchFamily="49" charset="-122"/>
                <a:ea typeface="黑体" panose="02010609060101010101" pitchFamily="49" charset="-122"/>
              </a:rPr>
              <a:t>一触即发的革命形势</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grpId="0" nodeType="clickEffect" nodePh="1">
                                  <p:stCondLst>
                                    <p:cond delay="0"/>
                                  </p:stCondLst>
                                  <p:endCondLst>
                                    <p:cond evt="begin" delay="0">
                                      <p:tn val="5"/>
                                    </p:cond>
                                  </p:endCondLst>
                                  <p:childTnLst>
                                    <p:set>
                                      <p:cBhvr>
                                        <p:cTn id="6" dur="1" fill="hold">
                                          <p:stCondLst>
                                            <p:cond delay="0"/>
                                          </p:stCondLst>
                                        </p:cTn>
                                        <p:tgtEl>
                                          <p:spTgt spid="38914"/>
                                        </p:tgtEl>
                                        <p:attrNameLst>
                                          <p:attrName>style.visibility</p:attrName>
                                        </p:attrNameLst>
                                      </p:cBhvr>
                                      <p:to>
                                        <p:strVal val="visible"/>
                                      </p:to>
                                    </p:set>
                                    <p:animEffect transition="in" filter="diamond(in)">
                                      <p:cBhvr>
                                        <p:cTn id="7" dur="1000"/>
                                        <p:tgtEl>
                                          <p:spTgt spid="38914"/>
                                        </p:tgtEl>
                                      </p:cBhvr>
                                    </p:animEffect>
                                  </p:childTnLst>
                                </p:cTn>
                              </p:par>
                              <p:par>
                                <p:cTn id="8" presetID="8" presetClass="entr" presetSubtype="16" fill="hold" grpId="0" nodeType="withEffect" nodePh="1">
                                  <p:stCondLst>
                                    <p:cond delay="0"/>
                                  </p:stCondLst>
                                  <p:endCondLst>
                                    <p:cond evt="begin" delay="0">
                                      <p:tn val="8"/>
                                    </p:cond>
                                  </p:endCondLst>
                                  <p:childTnLst>
                                    <p:set>
                                      <p:cBhvr>
                                        <p:cTn id="9" dur="1" fill="hold">
                                          <p:stCondLst>
                                            <p:cond delay="0"/>
                                          </p:stCondLst>
                                        </p:cTn>
                                        <p:tgtEl>
                                          <p:spTgt spid="38915">
                                            <p:txEl>
                                              <p:pRg st="0" end="0"/>
                                            </p:txEl>
                                          </p:spTgt>
                                        </p:tgtEl>
                                        <p:attrNameLst>
                                          <p:attrName>style.visibility</p:attrName>
                                        </p:attrNameLst>
                                      </p:cBhvr>
                                      <p:to>
                                        <p:strVal val="visible"/>
                                      </p:to>
                                    </p:set>
                                    <p:animEffect transition="in" filter="diamond(in)">
                                      <p:cBhvr>
                                        <p:cTn id="10" dur="1000"/>
                                        <p:tgtEl>
                                          <p:spTgt spid="38915">
                                            <p:txEl>
                                              <p:pRg st="0" end="0"/>
                                            </p:txEl>
                                          </p:spTgt>
                                        </p:tgtEl>
                                      </p:cBhvr>
                                    </p:animEffect>
                                  </p:childTnLst>
                                </p:cTn>
                              </p:par>
                              <p:par>
                                <p:cTn id="11" presetID="8" presetClass="entr" presetSubtype="16" fill="hold" grpId="0" nodeType="withEffect">
                                  <p:stCondLst>
                                    <p:cond delay="0"/>
                                  </p:stCondLst>
                                  <p:childTnLst>
                                    <p:set>
                                      <p:cBhvr>
                                        <p:cTn id="12" dur="1" fill="hold">
                                          <p:stCondLst>
                                            <p:cond delay="0"/>
                                          </p:stCondLst>
                                        </p:cTn>
                                        <p:tgtEl>
                                          <p:spTgt spid="38917"/>
                                        </p:tgtEl>
                                        <p:attrNameLst>
                                          <p:attrName>style.visibility</p:attrName>
                                        </p:attrNameLst>
                                      </p:cBhvr>
                                      <p:to>
                                        <p:strVal val="visible"/>
                                      </p:to>
                                    </p:set>
                                    <p:animEffect transition="in" filter="diamond(in)">
                                      <p:cBhvr>
                                        <p:cTn id="13" dur="1000"/>
                                        <p:tgtEl>
                                          <p:spTgt spid="38917"/>
                                        </p:tgtEl>
                                      </p:cBhvr>
                                    </p:animEffect>
                                  </p:childTnLst>
                                </p:cTn>
                              </p:par>
                              <p:par>
                                <p:cTn id="14" presetID="8" presetClass="entr" presetSubtype="16" fill="hold" grpId="0" nodeType="withEffect">
                                  <p:stCondLst>
                                    <p:cond delay="0"/>
                                  </p:stCondLst>
                                  <p:childTnLst>
                                    <p:set>
                                      <p:cBhvr>
                                        <p:cTn id="15" dur="1" fill="hold">
                                          <p:stCondLst>
                                            <p:cond delay="0"/>
                                          </p:stCondLst>
                                        </p:cTn>
                                        <p:tgtEl>
                                          <p:spTgt spid="38920"/>
                                        </p:tgtEl>
                                        <p:attrNameLst>
                                          <p:attrName>style.visibility</p:attrName>
                                        </p:attrNameLst>
                                      </p:cBhvr>
                                      <p:to>
                                        <p:strVal val="visible"/>
                                      </p:to>
                                    </p:set>
                                    <p:animEffect transition="in" filter="diamond(in)">
                                      <p:cBhvr>
                                        <p:cTn id="16" dur="1000"/>
                                        <p:tgtEl>
                                          <p:spTgt spid="38920"/>
                                        </p:tgtEl>
                                      </p:cBhvr>
                                    </p:animEffect>
                                  </p:childTnLst>
                                </p:cTn>
                              </p:par>
                              <p:par>
                                <p:cTn id="17" presetID="8" presetClass="entr" presetSubtype="16" fill="hold" grpId="0" nodeType="withEffect">
                                  <p:stCondLst>
                                    <p:cond delay="0"/>
                                  </p:stCondLst>
                                  <p:childTnLst>
                                    <p:set>
                                      <p:cBhvr>
                                        <p:cTn id="18" dur="1" fill="hold">
                                          <p:stCondLst>
                                            <p:cond delay="0"/>
                                          </p:stCondLst>
                                        </p:cTn>
                                        <p:tgtEl>
                                          <p:spTgt spid="38921"/>
                                        </p:tgtEl>
                                        <p:attrNameLst>
                                          <p:attrName>style.visibility</p:attrName>
                                        </p:attrNameLst>
                                      </p:cBhvr>
                                      <p:to>
                                        <p:strVal val="visible"/>
                                      </p:to>
                                    </p:set>
                                    <p:animEffect transition="in" filter="diamond(in)">
                                      <p:cBhvr>
                                        <p:cTn id="19" dur="1000"/>
                                        <p:tgtEl>
                                          <p:spTgt spid="389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p:bldP spid="38915" grpId="0" build="p"/>
      <p:bldP spid="38917" grpId="0" animBg="1"/>
      <p:bldP spid="38920" grpId="0" animBg="1"/>
      <p:bldP spid="3892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609600" y="1066800"/>
            <a:ext cx="70866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3200"/>
              <a:t>１</a:t>
            </a:r>
            <a:r>
              <a:rPr lang="en-US" altLang="zh-CN" sz="3200"/>
              <a:t>.</a:t>
            </a:r>
            <a:r>
              <a:rPr lang="zh-CN" altLang="en-US" sz="3200"/>
              <a:t>为什么还要写到其他三种动物呢？</a:t>
            </a:r>
          </a:p>
        </p:txBody>
      </p:sp>
      <p:sp>
        <p:nvSpPr>
          <p:cNvPr id="46083" name="Text Box 3"/>
          <p:cNvSpPr txBox="1">
            <a:spLocks noChangeArrowheads="1"/>
          </p:cNvSpPr>
          <p:nvPr/>
        </p:nvSpPr>
        <p:spPr bwMode="auto">
          <a:xfrm>
            <a:off x="609600" y="3657600"/>
            <a:ext cx="80772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3200"/>
              <a:t>２</a:t>
            </a:r>
            <a:r>
              <a:rPr lang="en-US" altLang="zh-CN" sz="3200"/>
              <a:t>.</a:t>
            </a:r>
            <a:r>
              <a:rPr lang="zh-CN" altLang="en-US" sz="3200"/>
              <a:t>它们是面对什么环境作出不同的表现的？</a:t>
            </a:r>
          </a:p>
        </p:txBody>
      </p:sp>
      <p:sp>
        <p:nvSpPr>
          <p:cNvPr id="46084" name="Text Box 4"/>
          <p:cNvSpPr txBox="1">
            <a:spLocks noChangeArrowheads="1"/>
          </p:cNvSpPr>
          <p:nvPr/>
        </p:nvSpPr>
        <p:spPr bwMode="auto">
          <a:xfrm>
            <a:off x="762000" y="2057400"/>
            <a:ext cx="75438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sz="3200" b="1">
                <a:solidFill>
                  <a:srgbClr val="CC0000"/>
                </a:solidFill>
                <a:latin typeface="Times New Roman" panose="02020603050405020304" pitchFamily="18" charset="0"/>
              </a:rPr>
              <a:t>对比衬托出海燕无比英勇、乐观的形象。</a:t>
            </a:r>
          </a:p>
        </p:txBody>
      </p:sp>
      <p:sp>
        <p:nvSpPr>
          <p:cNvPr id="46085" name="Text Box 5"/>
          <p:cNvSpPr txBox="1">
            <a:spLocks noChangeArrowheads="1"/>
          </p:cNvSpPr>
          <p:nvPr/>
        </p:nvSpPr>
        <p:spPr bwMode="auto">
          <a:xfrm>
            <a:off x="3124200" y="4495800"/>
            <a:ext cx="16764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3200" b="1">
                <a:solidFill>
                  <a:srgbClr val="CC3300"/>
                </a:solidFill>
              </a:rPr>
              <a:t>暴风雨</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6084"/>
                                        </p:tgtEl>
                                        <p:attrNameLst>
                                          <p:attrName>style.visibility</p:attrName>
                                        </p:attrNameLst>
                                      </p:cBhvr>
                                      <p:to>
                                        <p:strVal val="visible"/>
                                      </p:to>
                                    </p:set>
                                    <p:animEffect transition="in" filter="blinds(horizontal)">
                                      <p:cBhvr>
                                        <p:cTn id="7" dur="500"/>
                                        <p:tgtEl>
                                          <p:spTgt spid="4608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46083"/>
                                        </p:tgtEl>
                                        <p:attrNameLst>
                                          <p:attrName>style.visibility</p:attrName>
                                        </p:attrNameLst>
                                      </p:cBhvr>
                                      <p:to>
                                        <p:strVal val="visible"/>
                                      </p:to>
                                    </p:set>
                                  </p:childTnLst>
                                </p:cTn>
                              </p:par>
                            </p:childTnLst>
                          </p:cTn>
                        </p:par>
                      </p:childTnLst>
                    </p:cTn>
                  </p:par>
                  <p:par>
                    <p:cTn id="12" fill="hold" nodeType="clickPar">
                      <p:stCondLst>
                        <p:cond delay="indefinite"/>
                      </p:stCondLst>
                      <p:childTnLst>
                        <p:par>
                          <p:cTn id="13" fill="hold" nodeType="withGroup">
                            <p:stCondLst>
                              <p:cond delay="0"/>
                            </p:stCondLst>
                            <p:childTnLst>
                              <p:par>
                                <p:cTn id="14" presetID="4" presetClass="entr" presetSubtype="16" fill="hold" grpId="0" nodeType="clickEffect">
                                  <p:stCondLst>
                                    <p:cond delay="0"/>
                                  </p:stCondLst>
                                  <p:childTnLst>
                                    <p:set>
                                      <p:cBhvr>
                                        <p:cTn id="15" dur="1" fill="hold">
                                          <p:stCondLst>
                                            <p:cond delay="0"/>
                                          </p:stCondLst>
                                        </p:cTn>
                                        <p:tgtEl>
                                          <p:spTgt spid="46085"/>
                                        </p:tgtEl>
                                        <p:attrNameLst>
                                          <p:attrName>style.visibility</p:attrName>
                                        </p:attrNameLst>
                                      </p:cBhvr>
                                      <p:to>
                                        <p:strVal val="visible"/>
                                      </p:to>
                                    </p:set>
                                    <p:animEffect transition="in" filter="box(in)">
                                      <p:cBhvr>
                                        <p:cTn id="16" dur="500"/>
                                        <p:tgtEl>
                                          <p:spTgt spid="460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3" grpId="0"/>
      <p:bldP spid="46084" grpId="0"/>
      <p:bldP spid="4608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ext Box 2"/>
          <p:cNvSpPr txBox="1">
            <a:spLocks noChangeArrowheads="1"/>
          </p:cNvSpPr>
          <p:nvPr/>
        </p:nvSpPr>
        <p:spPr bwMode="auto">
          <a:xfrm>
            <a:off x="228600" y="1219200"/>
            <a:ext cx="59436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sz="3200" b="1">
                <a:latin typeface="Times New Roman" panose="02020603050405020304" pitchFamily="18" charset="0"/>
              </a:rPr>
              <a:t>狂风卷集着乌云、大海泛起白沫 </a:t>
            </a:r>
          </a:p>
        </p:txBody>
      </p:sp>
      <p:sp>
        <p:nvSpPr>
          <p:cNvPr id="49155" name="Text Box 3"/>
          <p:cNvSpPr txBox="1">
            <a:spLocks noChangeArrowheads="1"/>
          </p:cNvSpPr>
          <p:nvPr/>
        </p:nvSpPr>
        <p:spPr bwMode="auto">
          <a:xfrm>
            <a:off x="304800" y="1981200"/>
            <a:ext cx="5867400" cy="2043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sz="3200" b="1">
                <a:latin typeface="Times New Roman" panose="02020603050405020304" pitchFamily="18" charset="0"/>
              </a:rPr>
              <a:t>乌云越来越暗，越来越低</a:t>
            </a:r>
            <a:r>
              <a:rPr kumimoji="1" lang="en-US" altLang="zh-CN" sz="3200" b="1">
                <a:latin typeface="Times New Roman" panose="02020603050405020304" pitchFamily="18" charset="0"/>
              </a:rPr>
              <a:t>……</a:t>
            </a:r>
          </a:p>
          <a:p>
            <a:pPr>
              <a:spcBef>
                <a:spcPct val="50000"/>
              </a:spcBef>
            </a:pPr>
            <a:r>
              <a:rPr kumimoji="1" lang="zh-CN" altLang="en-US" sz="3200" b="1">
                <a:latin typeface="Times New Roman" panose="02020603050405020304" pitchFamily="18" charset="0"/>
              </a:rPr>
              <a:t>雷声轰响</a:t>
            </a:r>
            <a:r>
              <a:rPr kumimoji="1" lang="en-US" altLang="zh-CN" sz="3200" b="1">
                <a:latin typeface="Times New Roman" panose="02020603050405020304" pitchFamily="18" charset="0"/>
              </a:rPr>
              <a:t>……</a:t>
            </a:r>
          </a:p>
          <a:p>
            <a:pPr>
              <a:spcBef>
                <a:spcPct val="50000"/>
              </a:spcBef>
            </a:pPr>
            <a:r>
              <a:rPr kumimoji="1" lang="zh-CN" altLang="en-US" sz="3200" b="1">
                <a:latin typeface="Times New Roman" panose="02020603050405020304" pitchFamily="18" charset="0"/>
              </a:rPr>
              <a:t>狂风紧紧抱起一层层巨浪</a:t>
            </a:r>
            <a:r>
              <a:rPr kumimoji="1" lang="en-US" altLang="zh-CN" sz="3200" b="1">
                <a:latin typeface="Times New Roman" panose="02020603050405020304" pitchFamily="18" charset="0"/>
              </a:rPr>
              <a:t>……</a:t>
            </a:r>
          </a:p>
        </p:txBody>
      </p:sp>
      <p:sp>
        <p:nvSpPr>
          <p:cNvPr id="49156" name="Text Box 4"/>
          <p:cNvSpPr txBox="1">
            <a:spLocks noChangeArrowheads="1"/>
          </p:cNvSpPr>
          <p:nvPr/>
        </p:nvSpPr>
        <p:spPr bwMode="auto">
          <a:xfrm>
            <a:off x="381000" y="4191000"/>
            <a:ext cx="5486400"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sz="3200" b="1">
                <a:latin typeface="Times New Roman" panose="02020603050405020304" pitchFamily="18" charset="0"/>
              </a:rPr>
              <a:t>狂风吼叫</a:t>
            </a:r>
            <a:r>
              <a:rPr kumimoji="1" lang="en-US" altLang="zh-CN" sz="3200" b="1">
                <a:latin typeface="Times New Roman" panose="02020603050405020304" pitchFamily="18" charset="0"/>
              </a:rPr>
              <a:t>……</a:t>
            </a:r>
            <a:r>
              <a:rPr kumimoji="1" lang="zh-CN" altLang="en-US" sz="3200" b="1">
                <a:latin typeface="Times New Roman" panose="02020603050405020304" pitchFamily="18" charset="0"/>
              </a:rPr>
              <a:t>雷声轰响</a:t>
            </a:r>
            <a:r>
              <a:rPr kumimoji="1" lang="en-US" altLang="zh-CN" sz="3200" b="1">
                <a:latin typeface="Times New Roman" panose="02020603050405020304" pitchFamily="18" charset="0"/>
              </a:rPr>
              <a:t>……</a:t>
            </a:r>
          </a:p>
          <a:p>
            <a:pPr>
              <a:spcBef>
                <a:spcPct val="50000"/>
              </a:spcBef>
            </a:pPr>
            <a:r>
              <a:rPr kumimoji="1" lang="zh-CN" altLang="en-US" sz="3200" b="1">
                <a:latin typeface="Times New Roman" panose="02020603050405020304" pitchFamily="18" charset="0"/>
              </a:rPr>
              <a:t>乌云像青色的火焰，</a:t>
            </a:r>
            <a:r>
              <a:rPr kumimoji="1" lang="en-US" altLang="zh-CN" sz="3200" b="1">
                <a:latin typeface="Times New Roman" panose="02020603050405020304" pitchFamily="18" charset="0"/>
              </a:rPr>
              <a:t>……</a:t>
            </a:r>
            <a:r>
              <a:rPr kumimoji="1" lang="zh-CN" altLang="en-US" sz="3200" b="1">
                <a:latin typeface="Times New Roman" panose="02020603050405020304" pitchFamily="18" charset="0"/>
              </a:rPr>
              <a:t>燃烧                                         闪电的影子，</a:t>
            </a:r>
            <a:r>
              <a:rPr kumimoji="1" lang="en-US" altLang="zh-CN" sz="3200" b="1">
                <a:latin typeface="Times New Roman" panose="02020603050405020304" pitchFamily="18" charset="0"/>
              </a:rPr>
              <a:t>……</a:t>
            </a:r>
            <a:r>
              <a:rPr kumimoji="1" lang="zh-CN" altLang="en-US" sz="3200" b="1">
                <a:latin typeface="Times New Roman" panose="02020603050405020304" pitchFamily="18" charset="0"/>
              </a:rPr>
              <a:t>火蛇，</a:t>
            </a:r>
            <a:r>
              <a:rPr kumimoji="1" lang="en-US" altLang="zh-CN" sz="3200" b="1">
                <a:latin typeface="Times New Roman" panose="02020603050405020304" pitchFamily="18" charset="0"/>
              </a:rPr>
              <a:t>……</a:t>
            </a:r>
            <a:r>
              <a:rPr kumimoji="1" lang="zh-CN" altLang="en-US" sz="3200" b="1">
                <a:latin typeface="Times New Roman" panose="02020603050405020304" pitchFamily="18" charset="0"/>
              </a:rPr>
              <a:t>蜿蜓游动，</a:t>
            </a:r>
            <a:r>
              <a:rPr kumimoji="1" lang="en-US" altLang="zh-CN" sz="3200" b="1">
                <a:latin typeface="Times New Roman" panose="02020603050405020304" pitchFamily="18" charset="0"/>
              </a:rPr>
              <a:t>……</a:t>
            </a:r>
          </a:p>
        </p:txBody>
      </p:sp>
      <p:sp>
        <p:nvSpPr>
          <p:cNvPr id="49157" name="Text Box 5"/>
          <p:cNvSpPr txBox="1">
            <a:spLocks noChangeArrowheads="1"/>
          </p:cNvSpPr>
          <p:nvPr/>
        </p:nvSpPr>
        <p:spPr bwMode="auto">
          <a:xfrm>
            <a:off x="6629400" y="1219200"/>
            <a:ext cx="25146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sz="3200" b="1">
                <a:latin typeface="Times New Roman" panose="02020603050405020304" pitchFamily="18" charset="0"/>
              </a:rPr>
              <a:t>暴风雨酝酿</a:t>
            </a:r>
          </a:p>
        </p:txBody>
      </p:sp>
      <p:sp>
        <p:nvSpPr>
          <p:cNvPr id="49158" name="Text Box 6"/>
          <p:cNvSpPr txBox="1">
            <a:spLocks noChangeArrowheads="1"/>
          </p:cNvSpPr>
          <p:nvPr/>
        </p:nvSpPr>
        <p:spPr bwMode="auto">
          <a:xfrm>
            <a:off x="6629400" y="2743200"/>
            <a:ext cx="25146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sz="3200" b="1">
                <a:latin typeface="Times New Roman" panose="02020603050405020304" pitchFamily="18" charset="0"/>
              </a:rPr>
              <a:t>暴风雨迫近</a:t>
            </a:r>
          </a:p>
        </p:txBody>
      </p:sp>
      <p:sp>
        <p:nvSpPr>
          <p:cNvPr id="49159" name="Text Box 7"/>
          <p:cNvSpPr txBox="1">
            <a:spLocks noChangeArrowheads="1"/>
          </p:cNvSpPr>
          <p:nvPr/>
        </p:nvSpPr>
        <p:spPr bwMode="auto">
          <a:xfrm>
            <a:off x="6629400" y="5029200"/>
            <a:ext cx="25146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sz="3200" b="1">
                <a:latin typeface="Times New Roman" panose="02020603050405020304" pitchFamily="18" charset="0"/>
              </a:rPr>
              <a:t>暴风雨来临</a:t>
            </a:r>
          </a:p>
        </p:txBody>
      </p:sp>
      <p:sp>
        <p:nvSpPr>
          <p:cNvPr id="49160" name="AutoShape 8"/>
          <p:cNvSpPr>
            <a:spLocks noChangeArrowheads="1"/>
          </p:cNvSpPr>
          <p:nvPr/>
        </p:nvSpPr>
        <p:spPr bwMode="auto">
          <a:xfrm>
            <a:off x="6248400" y="1447800"/>
            <a:ext cx="457200" cy="228600"/>
          </a:xfrm>
          <a:prstGeom prst="rightArrow">
            <a:avLst>
              <a:gd name="adj1" fmla="val 50000"/>
              <a:gd name="adj2" fmla="val 50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9161" name="AutoShape 9"/>
          <p:cNvSpPr>
            <a:spLocks/>
          </p:cNvSpPr>
          <p:nvPr/>
        </p:nvSpPr>
        <p:spPr bwMode="auto">
          <a:xfrm>
            <a:off x="5791200" y="2209800"/>
            <a:ext cx="228600" cy="1676400"/>
          </a:xfrm>
          <a:prstGeom prst="rightBrace">
            <a:avLst>
              <a:gd name="adj1" fmla="val 61111"/>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9162" name="AutoShape 10"/>
          <p:cNvSpPr>
            <a:spLocks/>
          </p:cNvSpPr>
          <p:nvPr/>
        </p:nvSpPr>
        <p:spPr bwMode="auto">
          <a:xfrm>
            <a:off x="5943600" y="4572000"/>
            <a:ext cx="228600" cy="1676400"/>
          </a:xfrm>
          <a:prstGeom prst="rightBrace">
            <a:avLst>
              <a:gd name="adj1" fmla="val 61111"/>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9163" name="AutoShape 11"/>
          <p:cNvSpPr>
            <a:spLocks noChangeArrowheads="1"/>
          </p:cNvSpPr>
          <p:nvPr/>
        </p:nvSpPr>
        <p:spPr bwMode="auto">
          <a:xfrm>
            <a:off x="6172200" y="2895600"/>
            <a:ext cx="457200" cy="228600"/>
          </a:xfrm>
          <a:prstGeom prst="rightArrow">
            <a:avLst>
              <a:gd name="adj1" fmla="val 50000"/>
              <a:gd name="adj2" fmla="val 50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9164" name="AutoShape 12"/>
          <p:cNvSpPr>
            <a:spLocks noChangeArrowheads="1"/>
          </p:cNvSpPr>
          <p:nvPr/>
        </p:nvSpPr>
        <p:spPr bwMode="auto">
          <a:xfrm>
            <a:off x="6248400" y="5257800"/>
            <a:ext cx="457200" cy="228600"/>
          </a:xfrm>
          <a:prstGeom prst="rightArrow">
            <a:avLst>
              <a:gd name="adj1" fmla="val 50000"/>
              <a:gd name="adj2" fmla="val 50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9154"/>
                                        </p:tgtEl>
                                        <p:attrNameLst>
                                          <p:attrName>style.visibility</p:attrName>
                                        </p:attrNameLst>
                                      </p:cBhvr>
                                      <p:to>
                                        <p:strVal val="visible"/>
                                      </p:to>
                                    </p:set>
                                    <p:animEffect transition="in" filter="blinds(horizontal)">
                                      <p:cBhvr>
                                        <p:cTn id="7" dur="500"/>
                                        <p:tgtEl>
                                          <p:spTgt spid="4915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49160"/>
                                        </p:tgtEl>
                                        <p:attrNameLst>
                                          <p:attrName>style.visibility</p:attrName>
                                        </p:attrNameLst>
                                      </p:cBhvr>
                                      <p:to>
                                        <p:strVal val="visible"/>
                                      </p:to>
                                    </p:set>
                                    <p:anim calcmode="lin" valueType="num">
                                      <p:cBhvr additive="base">
                                        <p:cTn id="12" dur="500" fill="hold"/>
                                        <p:tgtEl>
                                          <p:spTgt spid="49160"/>
                                        </p:tgtEl>
                                        <p:attrNameLst>
                                          <p:attrName>ppt_x</p:attrName>
                                        </p:attrNameLst>
                                      </p:cBhvr>
                                      <p:tavLst>
                                        <p:tav tm="0">
                                          <p:val>
                                            <p:strVal val="0-#ppt_w/2"/>
                                          </p:val>
                                        </p:tav>
                                        <p:tav tm="100000">
                                          <p:val>
                                            <p:strVal val="#ppt_x"/>
                                          </p:val>
                                        </p:tav>
                                      </p:tavLst>
                                    </p:anim>
                                    <p:anim calcmode="lin" valueType="num">
                                      <p:cBhvr additive="base">
                                        <p:cTn id="13" dur="500" fill="hold"/>
                                        <p:tgtEl>
                                          <p:spTgt spid="49160"/>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0"/>
                                            </p:cond>
                                          </p:stCondLst>
                                          <p:endCondLst>
                                            <p:cond evt="onStopAudio" delay="0">
                                              <p:tgtEl>
                                                <p:sldTgt/>
                                              </p:tgtEl>
                                            </p:cond>
                                          </p:endCondLst>
                                        </p:cTn>
                                        <p:tgtEl>
                                          <p:sndTgt r:embed="rId3" name="carbrake.wav"/>
                                        </p:tgtEl>
                                      </p:cMediaNode>
                                    </p:audio>
                                  </p:subTnLst>
                                </p:cTn>
                              </p:par>
                            </p:childTnLst>
                          </p:cTn>
                        </p:par>
                      </p:childTnLst>
                    </p:cTn>
                  </p:par>
                  <p:par>
                    <p:cTn id="14" fill="hold" nodeType="clickPar">
                      <p:stCondLst>
                        <p:cond delay="indefinite"/>
                      </p:stCondLst>
                      <p:childTnLst>
                        <p:par>
                          <p:cTn id="15" fill="hold" nodeType="withGroup">
                            <p:stCondLst>
                              <p:cond delay="0"/>
                            </p:stCondLst>
                            <p:childTnLst>
                              <p:par>
                                <p:cTn id="16" presetID="12" presetClass="entr" presetSubtype="8" fill="hold" grpId="0" nodeType="clickEffect">
                                  <p:stCondLst>
                                    <p:cond delay="0"/>
                                  </p:stCondLst>
                                  <p:childTnLst>
                                    <p:set>
                                      <p:cBhvr>
                                        <p:cTn id="17" dur="1" fill="hold">
                                          <p:stCondLst>
                                            <p:cond delay="0"/>
                                          </p:stCondLst>
                                        </p:cTn>
                                        <p:tgtEl>
                                          <p:spTgt spid="49157"/>
                                        </p:tgtEl>
                                        <p:attrNameLst>
                                          <p:attrName>style.visibility</p:attrName>
                                        </p:attrNameLst>
                                      </p:cBhvr>
                                      <p:to>
                                        <p:strVal val="visible"/>
                                      </p:to>
                                    </p:set>
                                    <p:animEffect transition="in" filter="slide(fromLeft)">
                                      <p:cBhvr>
                                        <p:cTn id="18" dur="500"/>
                                        <p:tgtEl>
                                          <p:spTgt spid="49157"/>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17" presetClass="entr" presetSubtype="10" fill="hold" grpId="0" nodeType="clickEffect">
                                  <p:stCondLst>
                                    <p:cond delay="0"/>
                                  </p:stCondLst>
                                  <p:childTnLst>
                                    <p:set>
                                      <p:cBhvr>
                                        <p:cTn id="22" dur="1" fill="hold">
                                          <p:stCondLst>
                                            <p:cond delay="0"/>
                                          </p:stCondLst>
                                        </p:cTn>
                                        <p:tgtEl>
                                          <p:spTgt spid="49155"/>
                                        </p:tgtEl>
                                        <p:attrNameLst>
                                          <p:attrName>style.visibility</p:attrName>
                                        </p:attrNameLst>
                                      </p:cBhvr>
                                      <p:to>
                                        <p:strVal val="visible"/>
                                      </p:to>
                                    </p:set>
                                    <p:anim calcmode="lin" valueType="num">
                                      <p:cBhvr>
                                        <p:cTn id="23" dur="500" fill="hold"/>
                                        <p:tgtEl>
                                          <p:spTgt spid="49155"/>
                                        </p:tgtEl>
                                        <p:attrNameLst>
                                          <p:attrName>ppt_w</p:attrName>
                                        </p:attrNameLst>
                                      </p:cBhvr>
                                      <p:tavLst>
                                        <p:tav tm="0">
                                          <p:val>
                                            <p:fltVal val="0"/>
                                          </p:val>
                                        </p:tav>
                                        <p:tav tm="100000">
                                          <p:val>
                                            <p:strVal val="#ppt_w"/>
                                          </p:val>
                                        </p:tav>
                                      </p:tavLst>
                                    </p:anim>
                                    <p:anim calcmode="lin" valueType="num">
                                      <p:cBhvr>
                                        <p:cTn id="24" dur="500" fill="hold"/>
                                        <p:tgtEl>
                                          <p:spTgt spid="49155"/>
                                        </p:tgtEl>
                                        <p:attrNameLst>
                                          <p:attrName>ppt_h</p:attrName>
                                        </p:attrNameLst>
                                      </p:cBhvr>
                                      <p:tavLst>
                                        <p:tav tm="0">
                                          <p:val>
                                            <p:strVal val="#ppt_h"/>
                                          </p:val>
                                        </p:tav>
                                        <p:tav tm="100000">
                                          <p:val>
                                            <p:strVal val="#ppt_h"/>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499"/>
                                          </p:stCondLst>
                                        </p:cTn>
                                        <p:tgtEl>
                                          <p:spTgt spid="49161"/>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49163"/>
                                        </p:tgtEl>
                                        <p:attrNameLst>
                                          <p:attrName>style.visibility</p:attrName>
                                        </p:attrNameLst>
                                      </p:cBhvr>
                                      <p:to>
                                        <p:strVal val="visible"/>
                                      </p:to>
                                    </p:set>
                                    <p:anim calcmode="lin" valueType="num">
                                      <p:cBhvr additive="base">
                                        <p:cTn id="33" dur="500" fill="hold"/>
                                        <p:tgtEl>
                                          <p:spTgt spid="49163"/>
                                        </p:tgtEl>
                                        <p:attrNameLst>
                                          <p:attrName>ppt_x</p:attrName>
                                        </p:attrNameLst>
                                      </p:cBhvr>
                                      <p:tavLst>
                                        <p:tav tm="0">
                                          <p:val>
                                            <p:strVal val="0-#ppt_w/2"/>
                                          </p:val>
                                        </p:tav>
                                        <p:tav tm="100000">
                                          <p:val>
                                            <p:strVal val="#ppt_x"/>
                                          </p:val>
                                        </p:tav>
                                      </p:tavLst>
                                    </p:anim>
                                    <p:anim calcmode="lin" valueType="num">
                                      <p:cBhvr additive="base">
                                        <p:cTn id="34" dur="500" fill="hold"/>
                                        <p:tgtEl>
                                          <p:spTgt spid="49163"/>
                                        </p:tgtEl>
                                        <p:attrNameLst>
                                          <p:attrName>ppt_y</p:attrName>
                                        </p:attrNameLst>
                                      </p:cBhvr>
                                      <p:tavLst>
                                        <p:tav tm="0">
                                          <p:val>
                                            <p:strVal val="#ppt_y"/>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9" presetClass="entr" presetSubtype="0" fill="hold" grpId="0" nodeType="clickEffect">
                                  <p:stCondLst>
                                    <p:cond delay="0"/>
                                  </p:stCondLst>
                                  <p:childTnLst>
                                    <p:set>
                                      <p:cBhvr>
                                        <p:cTn id="38" dur="1" fill="hold">
                                          <p:stCondLst>
                                            <p:cond delay="0"/>
                                          </p:stCondLst>
                                        </p:cTn>
                                        <p:tgtEl>
                                          <p:spTgt spid="49158"/>
                                        </p:tgtEl>
                                        <p:attrNameLst>
                                          <p:attrName>style.visibility</p:attrName>
                                        </p:attrNameLst>
                                      </p:cBhvr>
                                      <p:to>
                                        <p:strVal val="visible"/>
                                      </p:to>
                                    </p:set>
                                    <p:animEffect transition="in" filter="dissolve">
                                      <p:cBhvr>
                                        <p:cTn id="39" dur="500"/>
                                        <p:tgtEl>
                                          <p:spTgt spid="49158"/>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17" presetClass="entr" presetSubtype="10" fill="hold" grpId="0" nodeType="clickEffect">
                                  <p:stCondLst>
                                    <p:cond delay="0"/>
                                  </p:stCondLst>
                                  <p:childTnLst>
                                    <p:set>
                                      <p:cBhvr>
                                        <p:cTn id="43" dur="1" fill="hold">
                                          <p:stCondLst>
                                            <p:cond delay="0"/>
                                          </p:stCondLst>
                                        </p:cTn>
                                        <p:tgtEl>
                                          <p:spTgt spid="49156"/>
                                        </p:tgtEl>
                                        <p:attrNameLst>
                                          <p:attrName>style.visibility</p:attrName>
                                        </p:attrNameLst>
                                      </p:cBhvr>
                                      <p:to>
                                        <p:strVal val="visible"/>
                                      </p:to>
                                    </p:set>
                                    <p:anim calcmode="lin" valueType="num">
                                      <p:cBhvr>
                                        <p:cTn id="44" dur="500" fill="hold"/>
                                        <p:tgtEl>
                                          <p:spTgt spid="49156"/>
                                        </p:tgtEl>
                                        <p:attrNameLst>
                                          <p:attrName>ppt_w</p:attrName>
                                        </p:attrNameLst>
                                      </p:cBhvr>
                                      <p:tavLst>
                                        <p:tav tm="0">
                                          <p:val>
                                            <p:fltVal val="0"/>
                                          </p:val>
                                        </p:tav>
                                        <p:tav tm="100000">
                                          <p:val>
                                            <p:strVal val="#ppt_w"/>
                                          </p:val>
                                        </p:tav>
                                      </p:tavLst>
                                    </p:anim>
                                    <p:anim calcmode="lin" valueType="num">
                                      <p:cBhvr>
                                        <p:cTn id="45" dur="500" fill="hold"/>
                                        <p:tgtEl>
                                          <p:spTgt spid="49156"/>
                                        </p:tgtEl>
                                        <p:attrNameLst>
                                          <p:attrName>ppt_h</p:attrName>
                                        </p:attrNameLst>
                                      </p:cBhvr>
                                      <p:tavLst>
                                        <p:tav tm="0">
                                          <p:val>
                                            <p:strVal val="#ppt_h"/>
                                          </p:val>
                                        </p:tav>
                                        <p:tav tm="100000">
                                          <p:val>
                                            <p:strVal val="#ppt_h"/>
                                          </p:val>
                                        </p:tav>
                                      </p:tavLst>
                                    </p:anim>
                                  </p:childTnLst>
                                </p:cTn>
                              </p:par>
                            </p:childTnLst>
                          </p:cTn>
                        </p:par>
                      </p:childTnLst>
                    </p:cTn>
                  </p:par>
                  <p:par>
                    <p:cTn id="46" fill="hold" nodeType="clickPar">
                      <p:stCondLst>
                        <p:cond delay="indefinite"/>
                      </p:stCondLst>
                      <p:childTnLst>
                        <p:par>
                          <p:cTn id="47" fill="hold" nodeType="withGroup">
                            <p:stCondLst>
                              <p:cond delay="0"/>
                            </p:stCondLst>
                            <p:childTnLst>
                              <p:par>
                                <p:cTn id="48" presetID="1" presetClass="entr" presetSubtype="0" fill="hold" grpId="0" nodeType="clickEffect">
                                  <p:stCondLst>
                                    <p:cond delay="0"/>
                                  </p:stCondLst>
                                  <p:childTnLst>
                                    <p:set>
                                      <p:cBhvr>
                                        <p:cTn id="49" dur="1" fill="hold">
                                          <p:stCondLst>
                                            <p:cond delay="499"/>
                                          </p:stCondLst>
                                        </p:cTn>
                                        <p:tgtEl>
                                          <p:spTgt spid="49162"/>
                                        </p:tgtEl>
                                        <p:attrNameLst>
                                          <p:attrName>style.visibility</p:attrName>
                                        </p:attrNameLst>
                                      </p:cBhvr>
                                      <p:to>
                                        <p:strVal val="visible"/>
                                      </p:to>
                                    </p:set>
                                  </p:childTnLst>
                                </p:cTn>
                              </p:par>
                            </p:childTnLst>
                          </p:cTn>
                        </p:par>
                      </p:childTnLst>
                    </p:cTn>
                  </p:par>
                  <p:par>
                    <p:cTn id="50" fill="hold" nodeType="clickPar">
                      <p:stCondLst>
                        <p:cond delay="indefinite"/>
                      </p:stCondLst>
                      <p:childTnLst>
                        <p:par>
                          <p:cTn id="51" fill="hold" nodeType="withGroup">
                            <p:stCondLst>
                              <p:cond delay="0"/>
                            </p:stCondLst>
                            <p:childTnLst>
                              <p:par>
                                <p:cTn id="52" presetID="2" presetClass="entr" presetSubtype="8" fill="hold" grpId="0" nodeType="clickEffect">
                                  <p:stCondLst>
                                    <p:cond delay="0"/>
                                  </p:stCondLst>
                                  <p:childTnLst>
                                    <p:set>
                                      <p:cBhvr>
                                        <p:cTn id="53" dur="1" fill="hold">
                                          <p:stCondLst>
                                            <p:cond delay="0"/>
                                          </p:stCondLst>
                                        </p:cTn>
                                        <p:tgtEl>
                                          <p:spTgt spid="49164"/>
                                        </p:tgtEl>
                                        <p:attrNameLst>
                                          <p:attrName>style.visibility</p:attrName>
                                        </p:attrNameLst>
                                      </p:cBhvr>
                                      <p:to>
                                        <p:strVal val="visible"/>
                                      </p:to>
                                    </p:set>
                                    <p:anim calcmode="lin" valueType="num">
                                      <p:cBhvr additive="base">
                                        <p:cTn id="54" dur="500" fill="hold"/>
                                        <p:tgtEl>
                                          <p:spTgt spid="49164"/>
                                        </p:tgtEl>
                                        <p:attrNameLst>
                                          <p:attrName>ppt_x</p:attrName>
                                        </p:attrNameLst>
                                      </p:cBhvr>
                                      <p:tavLst>
                                        <p:tav tm="0">
                                          <p:val>
                                            <p:strVal val="0-#ppt_w/2"/>
                                          </p:val>
                                        </p:tav>
                                        <p:tav tm="100000">
                                          <p:val>
                                            <p:strVal val="#ppt_x"/>
                                          </p:val>
                                        </p:tav>
                                      </p:tavLst>
                                    </p:anim>
                                    <p:anim calcmode="lin" valueType="num">
                                      <p:cBhvr additive="base">
                                        <p:cTn id="55" dur="500" fill="hold"/>
                                        <p:tgtEl>
                                          <p:spTgt spid="49164"/>
                                        </p:tgtEl>
                                        <p:attrNameLst>
                                          <p:attrName>ppt_y</p:attrName>
                                        </p:attrNameLst>
                                      </p:cBhvr>
                                      <p:tavLst>
                                        <p:tav tm="0">
                                          <p:val>
                                            <p:strVal val="#ppt_y"/>
                                          </p:val>
                                        </p:tav>
                                        <p:tav tm="100000">
                                          <p:val>
                                            <p:strVal val="#ppt_y"/>
                                          </p:val>
                                        </p:tav>
                                      </p:tavLst>
                                    </p:anim>
                                  </p:childTnLst>
                                </p:cTn>
                              </p:par>
                            </p:childTnLst>
                          </p:cTn>
                        </p:par>
                      </p:childTnLst>
                    </p:cTn>
                  </p:par>
                  <p:par>
                    <p:cTn id="56" fill="hold" nodeType="clickPar">
                      <p:stCondLst>
                        <p:cond delay="indefinite"/>
                      </p:stCondLst>
                      <p:childTnLst>
                        <p:par>
                          <p:cTn id="57" fill="hold" nodeType="withGroup">
                            <p:stCondLst>
                              <p:cond delay="0"/>
                            </p:stCondLst>
                            <p:childTnLst>
                              <p:par>
                                <p:cTn id="58" presetID="9" presetClass="entr" presetSubtype="0" fill="hold" grpId="0" nodeType="clickEffect">
                                  <p:stCondLst>
                                    <p:cond delay="0"/>
                                  </p:stCondLst>
                                  <p:childTnLst>
                                    <p:set>
                                      <p:cBhvr>
                                        <p:cTn id="59" dur="1" fill="hold">
                                          <p:stCondLst>
                                            <p:cond delay="0"/>
                                          </p:stCondLst>
                                        </p:cTn>
                                        <p:tgtEl>
                                          <p:spTgt spid="49159"/>
                                        </p:tgtEl>
                                        <p:attrNameLst>
                                          <p:attrName>style.visibility</p:attrName>
                                        </p:attrNameLst>
                                      </p:cBhvr>
                                      <p:to>
                                        <p:strVal val="visible"/>
                                      </p:to>
                                    </p:set>
                                    <p:animEffect transition="in" filter="dissolve">
                                      <p:cBhvr>
                                        <p:cTn id="60" dur="500"/>
                                        <p:tgtEl>
                                          <p:spTgt spid="491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4" grpId="0" autoUpdateAnimBg="0"/>
      <p:bldP spid="49155" grpId="0" autoUpdateAnimBg="0"/>
      <p:bldP spid="49156" grpId="0" autoUpdateAnimBg="0"/>
      <p:bldP spid="49157" grpId="0" autoUpdateAnimBg="0"/>
      <p:bldP spid="49158" grpId="0" autoUpdateAnimBg="0"/>
      <p:bldP spid="49159" grpId="0" autoUpdateAnimBg="0"/>
      <p:bldP spid="49160" grpId="0" animBg="1"/>
      <p:bldP spid="49161" grpId="0" animBg="1"/>
      <p:bldP spid="49162" grpId="0" animBg="1"/>
      <p:bldP spid="49163" grpId="0" animBg="1"/>
      <p:bldP spid="4916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ext Box 2"/>
          <p:cNvSpPr txBox="1">
            <a:spLocks noChangeArrowheads="1"/>
          </p:cNvSpPr>
          <p:nvPr/>
        </p:nvSpPr>
        <p:spPr bwMode="auto">
          <a:xfrm>
            <a:off x="2057400" y="1371600"/>
            <a:ext cx="70866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sz="2800" b="1">
                <a:solidFill>
                  <a:srgbClr val="FF3300"/>
                </a:solidFill>
                <a:latin typeface="Times New Roman" panose="02020603050405020304" pitchFamily="18" charset="0"/>
              </a:rPr>
              <a:t>象征革命高潮时期广大人民群众的无穷力量。</a:t>
            </a:r>
          </a:p>
        </p:txBody>
      </p:sp>
      <p:sp>
        <p:nvSpPr>
          <p:cNvPr id="51203" name="Text Box 3"/>
          <p:cNvSpPr txBox="1">
            <a:spLocks noChangeArrowheads="1"/>
          </p:cNvSpPr>
          <p:nvPr/>
        </p:nvSpPr>
        <p:spPr bwMode="auto">
          <a:xfrm>
            <a:off x="2286000" y="2057400"/>
            <a:ext cx="44196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sz="2800" b="1">
                <a:solidFill>
                  <a:srgbClr val="FF3300"/>
                </a:solidFill>
                <a:latin typeface="Times New Roman" panose="02020603050405020304" pitchFamily="18" charset="0"/>
              </a:rPr>
              <a:t>象征风起云涌的革命运动。</a:t>
            </a:r>
          </a:p>
        </p:txBody>
      </p:sp>
      <p:sp>
        <p:nvSpPr>
          <p:cNvPr id="51204" name="Text Box 4"/>
          <p:cNvSpPr txBox="1">
            <a:spLocks noChangeArrowheads="1"/>
          </p:cNvSpPr>
          <p:nvPr/>
        </p:nvSpPr>
        <p:spPr bwMode="auto">
          <a:xfrm>
            <a:off x="3505200" y="2819400"/>
            <a:ext cx="4953000"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sz="2800" b="1">
                <a:solidFill>
                  <a:srgbClr val="6600CC"/>
                </a:solidFill>
                <a:latin typeface="Times New Roman" panose="02020603050405020304" pitchFamily="18" charset="0"/>
              </a:rPr>
              <a:t>象征害怕革命要破坏他们安乐窝的假革命和不革命者。</a:t>
            </a:r>
          </a:p>
        </p:txBody>
      </p:sp>
      <p:sp>
        <p:nvSpPr>
          <p:cNvPr id="51205" name="Text Box 5"/>
          <p:cNvSpPr txBox="1">
            <a:spLocks noChangeArrowheads="1"/>
          </p:cNvSpPr>
          <p:nvPr/>
        </p:nvSpPr>
        <p:spPr bwMode="auto">
          <a:xfrm>
            <a:off x="3352800" y="4191000"/>
            <a:ext cx="32004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sz="3200" b="1">
                <a:solidFill>
                  <a:srgbClr val="FF3300"/>
                </a:solidFill>
                <a:latin typeface="Times New Roman" panose="02020603050405020304" pitchFamily="18" charset="0"/>
              </a:rPr>
              <a:t>象征光明的未来</a:t>
            </a:r>
          </a:p>
        </p:txBody>
      </p:sp>
      <p:sp>
        <p:nvSpPr>
          <p:cNvPr id="51206" name="Text Box 6"/>
          <p:cNvSpPr txBox="1">
            <a:spLocks noChangeArrowheads="1"/>
          </p:cNvSpPr>
          <p:nvPr/>
        </p:nvSpPr>
        <p:spPr bwMode="auto">
          <a:xfrm>
            <a:off x="3429000" y="5334000"/>
            <a:ext cx="48006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sz="3200" b="1">
                <a:solidFill>
                  <a:schemeClr val="bg2"/>
                </a:solidFill>
                <a:latin typeface="Times New Roman" panose="02020603050405020304" pitchFamily="18" charset="0"/>
              </a:rPr>
              <a:t>象征一切反动的黑暗势力。</a:t>
            </a:r>
          </a:p>
        </p:txBody>
      </p:sp>
      <p:grpSp>
        <p:nvGrpSpPr>
          <p:cNvPr id="51207" name="Group 7"/>
          <p:cNvGrpSpPr>
            <a:grpSpLocks/>
          </p:cNvGrpSpPr>
          <p:nvPr/>
        </p:nvGrpSpPr>
        <p:grpSpPr bwMode="auto">
          <a:xfrm>
            <a:off x="381000" y="1295400"/>
            <a:ext cx="2438400" cy="5702300"/>
            <a:chOff x="240" y="816"/>
            <a:chExt cx="1536" cy="3550"/>
          </a:xfrm>
        </p:grpSpPr>
        <p:sp>
          <p:nvSpPr>
            <p:cNvPr id="51208" name="Text Box 8"/>
            <p:cNvSpPr txBox="1">
              <a:spLocks noChangeArrowheads="1"/>
            </p:cNvSpPr>
            <p:nvPr/>
          </p:nvSpPr>
          <p:spPr bwMode="auto">
            <a:xfrm>
              <a:off x="240" y="816"/>
              <a:ext cx="1536" cy="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sz="3200" b="1">
                  <a:solidFill>
                    <a:srgbClr val="6600CC"/>
                  </a:solidFill>
                  <a:latin typeface="Times New Roman" panose="02020603050405020304" pitchFamily="18" charset="0"/>
                </a:rPr>
                <a:t>大海：</a:t>
              </a:r>
            </a:p>
            <a:p>
              <a:pPr>
                <a:spcBef>
                  <a:spcPct val="50000"/>
                </a:spcBef>
              </a:pPr>
              <a:r>
                <a:rPr kumimoji="1" lang="zh-CN" altLang="en-US" sz="3200" b="1">
                  <a:solidFill>
                    <a:srgbClr val="6600CC"/>
                  </a:solidFill>
                  <a:latin typeface="Times New Roman" panose="02020603050405020304" pitchFamily="18" charset="0"/>
                </a:rPr>
                <a:t>暴风雨：</a:t>
              </a:r>
            </a:p>
            <a:p>
              <a:pPr>
                <a:spcBef>
                  <a:spcPct val="50000"/>
                </a:spcBef>
              </a:pPr>
              <a:r>
                <a:rPr kumimoji="1" lang="zh-CN" altLang="en-US" sz="3200" b="1">
                  <a:solidFill>
                    <a:srgbClr val="6600CC"/>
                  </a:solidFill>
                  <a:latin typeface="Times New Roman" panose="02020603050405020304" pitchFamily="18" charset="0"/>
                </a:rPr>
                <a:t>海鸭、海鸥</a:t>
              </a:r>
            </a:p>
            <a:p>
              <a:pPr>
                <a:spcBef>
                  <a:spcPct val="50000"/>
                </a:spcBef>
              </a:pPr>
              <a:r>
                <a:rPr kumimoji="1" lang="zh-CN" altLang="en-US" sz="3200" b="1">
                  <a:solidFill>
                    <a:srgbClr val="6600CC"/>
                  </a:solidFill>
                  <a:latin typeface="Times New Roman" panose="02020603050405020304" pitchFamily="18" charset="0"/>
                </a:rPr>
                <a:t>企鹅：</a:t>
              </a:r>
            </a:p>
            <a:p>
              <a:pPr>
                <a:spcBef>
                  <a:spcPct val="50000"/>
                </a:spcBef>
              </a:pPr>
              <a:r>
                <a:rPr kumimoji="1" lang="zh-CN" altLang="en-US" sz="3200" b="1">
                  <a:solidFill>
                    <a:srgbClr val="6600CC"/>
                  </a:solidFill>
                  <a:latin typeface="Times New Roman" panose="02020603050405020304" pitchFamily="18" charset="0"/>
                </a:rPr>
                <a:t>太阳：</a:t>
              </a:r>
            </a:p>
            <a:p>
              <a:pPr>
                <a:spcBef>
                  <a:spcPct val="50000"/>
                </a:spcBef>
              </a:pPr>
              <a:r>
                <a:rPr kumimoji="1" lang="zh-CN" altLang="en-US" sz="3200" b="1">
                  <a:solidFill>
                    <a:srgbClr val="6600CC"/>
                  </a:solidFill>
                  <a:latin typeface="Times New Roman" panose="02020603050405020304" pitchFamily="18" charset="0"/>
                </a:rPr>
                <a:t>乌云、闪电</a:t>
              </a:r>
            </a:p>
            <a:p>
              <a:pPr>
                <a:spcBef>
                  <a:spcPct val="50000"/>
                </a:spcBef>
              </a:pPr>
              <a:r>
                <a:rPr kumimoji="1" lang="zh-CN" altLang="en-US" sz="3200" b="1">
                  <a:solidFill>
                    <a:srgbClr val="6600CC"/>
                  </a:solidFill>
                  <a:latin typeface="Times New Roman" panose="02020603050405020304" pitchFamily="18" charset="0"/>
                </a:rPr>
                <a:t>狂风：</a:t>
              </a:r>
            </a:p>
            <a:p>
              <a:pPr>
                <a:spcBef>
                  <a:spcPct val="50000"/>
                </a:spcBef>
              </a:pPr>
              <a:endParaRPr kumimoji="1" lang="en-US" altLang="zh-CN" sz="3200" b="1">
                <a:solidFill>
                  <a:srgbClr val="6600CC"/>
                </a:solidFill>
                <a:latin typeface="Times New Roman" panose="02020603050405020304" pitchFamily="18" charset="0"/>
              </a:endParaRPr>
            </a:p>
          </p:txBody>
        </p:sp>
        <p:sp>
          <p:nvSpPr>
            <p:cNvPr id="51209" name="AutoShape 9"/>
            <p:cNvSpPr>
              <a:spLocks/>
            </p:cNvSpPr>
            <p:nvPr/>
          </p:nvSpPr>
          <p:spPr bwMode="auto">
            <a:xfrm>
              <a:off x="1680" y="1872"/>
              <a:ext cx="48" cy="624"/>
            </a:xfrm>
            <a:prstGeom prst="rightBrace">
              <a:avLst>
                <a:gd name="adj1" fmla="val 108333"/>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1210" name="AutoShape 10"/>
            <p:cNvSpPr>
              <a:spLocks/>
            </p:cNvSpPr>
            <p:nvPr/>
          </p:nvSpPr>
          <p:spPr bwMode="auto">
            <a:xfrm>
              <a:off x="1632" y="3216"/>
              <a:ext cx="48" cy="624"/>
            </a:xfrm>
            <a:prstGeom prst="rightBrace">
              <a:avLst>
                <a:gd name="adj1" fmla="val 108333"/>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51211" name="AutoShape 11"/>
          <p:cNvSpPr>
            <a:spLocks noChangeArrowheads="1"/>
          </p:cNvSpPr>
          <p:nvPr/>
        </p:nvSpPr>
        <p:spPr bwMode="auto">
          <a:xfrm>
            <a:off x="1524000" y="1524000"/>
            <a:ext cx="457200" cy="228600"/>
          </a:xfrm>
          <a:prstGeom prst="rightArrow">
            <a:avLst>
              <a:gd name="adj1" fmla="val 50000"/>
              <a:gd name="adj2" fmla="val 50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1212" name="AutoShape 12"/>
          <p:cNvSpPr>
            <a:spLocks noChangeArrowheads="1"/>
          </p:cNvSpPr>
          <p:nvPr/>
        </p:nvSpPr>
        <p:spPr bwMode="auto">
          <a:xfrm>
            <a:off x="1905000" y="2209800"/>
            <a:ext cx="457200" cy="228600"/>
          </a:xfrm>
          <a:prstGeom prst="rightArrow">
            <a:avLst>
              <a:gd name="adj1" fmla="val 50000"/>
              <a:gd name="adj2" fmla="val 50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1213" name="AutoShape 13"/>
          <p:cNvSpPr>
            <a:spLocks noChangeArrowheads="1"/>
          </p:cNvSpPr>
          <p:nvPr/>
        </p:nvSpPr>
        <p:spPr bwMode="auto">
          <a:xfrm>
            <a:off x="2895600" y="3276600"/>
            <a:ext cx="457200" cy="228600"/>
          </a:xfrm>
          <a:prstGeom prst="rightArrow">
            <a:avLst>
              <a:gd name="adj1" fmla="val 50000"/>
              <a:gd name="adj2" fmla="val 50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1214" name="AutoShape 14"/>
          <p:cNvSpPr>
            <a:spLocks noChangeArrowheads="1"/>
          </p:cNvSpPr>
          <p:nvPr/>
        </p:nvSpPr>
        <p:spPr bwMode="auto">
          <a:xfrm>
            <a:off x="2743200" y="4419600"/>
            <a:ext cx="457200" cy="228600"/>
          </a:xfrm>
          <a:prstGeom prst="rightArrow">
            <a:avLst>
              <a:gd name="adj1" fmla="val 50000"/>
              <a:gd name="adj2" fmla="val 50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1215" name="AutoShape 15"/>
          <p:cNvSpPr>
            <a:spLocks noChangeArrowheads="1"/>
          </p:cNvSpPr>
          <p:nvPr/>
        </p:nvSpPr>
        <p:spPr bwMode="auto">
          <a:xfrm>
            <a:off x="2895600" y="5562600"/>
            <a:ext cx="457200" cy="228600"/>
          </a:xfrm>
          <a:prstGeom prst="rightArrow">
            <a:avLst>
              <a:gd name="adj1" fmla="val 50000"/>
              <a:gd name="adj2" fmla="val 50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1216" name="WordArt 16"/>
          <p:cNvSpPr>
            <a:spLocks noChangeArrowheads="1" noChangeShapeType="1" noTextEdit="1"/>
          </p:cNvSpPr>
          <p:nvPr/>
        </p:nvSpPr>
        <p:spPr bwMode="auto">
          <a:xfrm>
            <a:off x="1143000" y="304800"/>
            <a:ext cx="6019800" cy="76200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scene3d>
              <a:camera prst="legacyPerspectiveBottomRight">
                <a:rot lat="0" lon="21239999" rev="0"/>
              </a:camera>
              <a:lightRig rig="legacyHarsh3" dir="l"/>
            </a:scene3d>
            <a:sp3d extrusionH="430200" prstMaterial="legacyMatte">
              <a:extrusionClr>
                <a:srgbClr val="C0C0C0"/>
              </a:extrusionClr>
              <a:contourClr>
                <a:srgbClr val="66FF99"/>
              </a:contourClr>
            </a:sp3d>
          </a:bodyPr>
          <a:lstStyle/>
          <a:p>
            <a:pPr algn="ctr"/>
            <a:r>
              <a:rPr lang="zh-CN" altLang="en-US" sz="3600" b="1" kern="10">
                <a:ln w="9525">
                  <a:round/>
                  <a:headEnd/>
                  <a:tailEnd/>
                </a:ln>
                <a:gradFill rotWithShape="0">
                  <a:gsLst>
                    <a:gs pos="0">
                      <a:srgbClr val="66FF99"/>
                    </a:gs>
                    <a:gs pos="100000">
                      <a:srgbClr val="33CCFF"/>
                    </a:gs>
                  </a:gsLst>
                  <a:path path="rect">
                    <a:fillToRect r="100000" b="100000"/>
                  </a:path>
                </a:gradFill>
                <a:latin typeface="华文新魏" panose="02010800040101010101" pitchFamily="2" charset="-122"/>
                <a:ea typeface="华文新魏" panose="02010800040101010101" pitchFamily="2" charset="-122"/>
              </a:rPr>
              <a:t>想想它们象征了什么？</a:t>
            </a:r>
          </a:p>
        </p:txBody>
      </p:sp>
      <p:sp>
        <p:nvSpPr>
          <p:cNvPr id="51217" name="Text Box 17"/>
          <p:cNvSpPr txBox="1">
            <a:spLocks noChangeArrowheads="1"/>
          </p:cNvSpPr>
          <p:nvPr/>
        </p:nvSpPr>
        <p:spPr bwMode="auto">
          <a:xfrm>
            <a:off x="365125" y="6192838"/>
            <a:ext cx="1235075"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kumimoji="1" lang="zh-CN" altLang="en-US" sz="3200" b="1">
                <a:solidFill>
                  <a:srgbClr val="6600FF"/>
                </a:solidFill>
                <a:latin typeface="Times New Roman" panose="02020603050405020304" pitchFamily="18" charset="0"/>
              </a:rPr>
              <a:t>海燕</a:t>
            </a:r>
          </a:p>
        </p:txBody>
      </p:sp>
      <p:sp>
        <p:nvSpPr>
          <p:cNvPr id="51218" name="Text Box 18"/>
          <p:cNvSpPr txBox="1">
            <a:spLocks noChangeArrowheads="1"/>
          </p:cNvSpPr>
          <p:nvPr/>
        </p:nvSpPr>
        <p:spPr bwMode="auto">
          <a:xfrm>
            <a:off x="2667000" y="6400800"/>
            <a:ext cx="914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kumimoji="1" lang="zh-CN" altLang="zh-CN" sz="2400">
              <a:latin typeface="Times New Roman" panose="02020603050405020304" pitchFamily="18" charset="0"/>
            </a:endParaRPr>
          </a:p>
        </p:txBody>
      </p:sp>
      <p:sp>
        <p:nvSpPr>
          <p:cNvPr id="51219" name="AutoShape 19"/>
          <p:cNvSpPr>
            <a:spLocks noChangeArrowheads="1"/>
          </p:cNvSpPr>
          <p:nvPr/>
        </p:nvSpPr>
        <p:spPr bwMode="auto">
          <a:xfrm>
            <a:off x="2819400" y="6324600"/>
            <a:ext cx="457200" cy="228600"/>
          </a:xfrm>
          <a:prstGeom prst="rightArrow">
            <a:avLst>
              <a:gd name="adj1" fmla="val 50000"/>
              <a:gd name="adj2" fmla="val 50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1220" name="Text Box 20"/>
          <p:cNvSpPr txBox="1">
            <a:spLocks noChangeArrowheads="1"/>
          </p:cNvSpPr>
          <p:nvPr/>
        </p:nvSpPr>
        <p:spPr bwMode="auto">
          <a:xfrm>
            <a:off x="3565525" y="6192838"/>
            <a:ext cx="45116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kumimoji="1" lang="zh-CN" altLang="en-US" sz="2400">
                <a:latin typeface="Times New Roman" panose="02020603050405020304" pitchFamily="18" charset="0"/>
              </a:rPr>
              <a:t>无产阶级革命先驱者</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1211"/>
                                        </p:tgtEl>
                                        <p:attrNameLst>
                                          <p:attrName>style.visibility</p:attrName>
                                        </p:attrNameLst>
                                      </p:cBhvr>
                                      <p:to>
                                        <p:strVal val="visible"/>
                                      </p:to>
                                    </p:set>
                                    <p:anim calcmode="lin" valueType="num">
                                      <p:cBhvr additive="base">
                                        <p:cTn id="7" dur="500" fill="hold"/>
                                        <p:tgtEl>
                                          <p:spTgt spid="51211"/>
                                        </p:tgtEl>
                                        <p:attrNameLst>
                                          <p:attrName>ppt_x</p:attrName>
                                        </p:attrNameLst>
                                      </p:cBhvr>
                                      <p:tavLst>
                                        <p:tav tm="0">
                                          <p:val>
                                            <p:strVal val="0-#ppt_w/2"/>
                                          </p:val>
                                        </p:tav>
                                        <p:tav tm="100000">
                                          <p:val>
                                            <p:strVal val="#ppt_x"/>
                                          </p:val>
                                        </p:tav>
                                      </p:tavLst>
                                    </p:anim>
                                    <p:anim calcmode="lin" valueType="num">
                                      <p:cBhvr additive="base">
                                        <p:cTn id="8" dur="500" fill="hold"/>
                                        <p:tgtEl>
                                          <p:spTgt spid="51211"/>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51202"/>
                                        </p:tgtEl>
                                        <p:attrNameLst>
                                          <p:attrName>style.visibility</p:attrName>
                                        </p:attrNameLst>
                                      </p:cBhvr>
                                      <p:to>
                                        <p:strVal val="visible"/>
                                      </p:to>
                                    </p:set>
                                    <p:animEffect transition="in" filter="dissolve">
                                      <p:cBhvr>
                                        <p:cTn id="13" dur="500"/>
                                        <p:tgtEl>
                                          <p:spTgt spid="51202"/>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51212"/>
                                        </p:tgtEl>
                                        <p:attrNameLst>
                                          <p:attrName>style.visibility</p:attrName>
                                        </p:attrNameLst>
                                      </p:cBhvr>
                                      <p:to>
                                        <p:strVal val="visible"/>
                                      </p:to>
                                    </p:set>
                                    <p:anim calcmode="lin" valueType="num">
                                      <p:cBhvr additive="base">
                                        <p:cTn id="18" dur="500" fill="hold"/>
                                        <p:tgtEl>
                                          <p:spTgt spid="51212"/>
                                        </p:tgtEl>
                                        <p:attrNameLst>
                                          <p:attrName>ppt_x</p:attrName>
                                        </p:attrNameLst>
                                      </p:cBhvr>
                                      <p:tavLst>
                                        <p:tav tm="0">
                                          <p:val>
                                            <p:strVal val="0-#ppt_w/2"/>
                                          </p:val>
                                        </p:tav>
                                        <p:tav tm="100000">
                                          <p:val>
                                            <p:strVal val="#ppt_x"/>
                                          </p:val>
                                        </p:tav>
                                      </p:tavLst>
                                    </p:anim>
                                    <p:anim calcmode="lin" valueType="num">
                                      <p:cBhvr additive="base">
                                        <p:cTn id="19" dur="500" fill="hold"/>
                                        <p:tgtEl>
                                          <p:spTgt spid="51212"/>
                                        </p:tgtEl>
                                        <p:attrNameLst>
                                          <p:attrName>ppt_y</p:attrName>
                                        </p:attrNameLst>
                                      </p:cBhvr>
                                      <p:tavLst>
                                        <p:tav tm="0">
                                          <p:val>
                                            <p:strVal val="#ppt_y"/>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9" presetClass="entr" presetSubtype="0" fill="hold" grpId="0" nodeType="clickEffect">
                                  <p:stCondLst>
                                    <p:cond delay="0"/>
                                  </p:stCondLst>
                                  <p:childTnLst>
                                    <p:set>
                                      <p:cBhvr>
                                        <p:cTn id="23" dur="1" fill="hold">
                                          <p:stCondLst>
                                            <p:cond delay="0"/>
                                          </p:stCondLst>
                                        </p:cTn>
                                        <p:tgtEl>
                                          <p:spTgt spid="51203"/>
                                        </p:tgtEl>
                                        <p:attrNameLst>
                                          <p:attrName>style.visibility</p:attrName>
                                        </p:attrNameLst>
                                      </p:cBhvr>
                                      <p:to>
                                        <p:strVal val="visible"/>
                                      </p:to>
                                    </p:set>
                                    <p:animEffect transition="in" filter="dissolve">
                                      <p:cBhvr>
                                        <p:cTn id="24" dur="500"/>
                                        <p:tgtEl>
                                          <p:spTgt spid="51203"/>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51213"/>
                                        </p:tgtEl>
                                        <p:attrNameLst>
                                          <p:attrName>style.visibility</p:attrName>
                                        </p:attrNameLst>
                                      </p:cBhvr>
                                      <p:to>
                                        <p:strVal val="visible"/>
                                      </p:to>
                                    </p:set>
                                    <p:anim calcmode="lin" valueType="num">
                                      <p:cBhvr additive="base">
                                        <p:cTn id="29" dur="500" fill="hold"/>
                                        <p:tgtEl>
                                          <p:spTgt spid="51213"/>
                                        </p:tgtEl>
                                        <p:attrNameLst>
                                          <p:attrName>ppt_x</p:attrName>
                                        </p:attrNameLst>
                                      </p:cBhvr>
                                      <p:tavLst>
                                        <p:tav tm="0">
                                          <p:val>
                                            <p:strVal val="0-#ppt_w/2"/>
                                          </p:val>
                                        </p:tav>
                                        <p:tav tm="100000">
                                          <p:val>
                                            <p:strVal val="#ppt_x"/>
                                          </p:val>
                                        </p:tav>
                                      </p:tavLst>
                                    </p:anim>
                                    <p:anim calcmode="lin" valueType="num">
                                      <p:cBhvr additive="base">
                                        <p:cTn id="30" dur="500" fill="hold"/>
                                        <p:tgtEl>
                                          <p:spTgt spid="51213"/>
                                        </p:tgtEl>
                                        <p:attrNameLst>
                                          <p:attrName>ppt_y</p:attrName>
                                        </p:attrNameLst>
                                      </p:cBhvr>
                                      <p:tavLst>
                                        <p:tav tm="0">
                                          <p:val>
                                            <p:strVal val="#ppt_y"/>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9" presetClass="entr" presetSubtype="0" fill="hold" grpId="0" nodeType="clickEffect">
                                  <p:stCondLst>
                                    <p:cond delay="0"/>
                                  </p:stCondLst>
                                  <p:childTnLst>
                                    <p:set>
                                      <p:cBhvr>
                                        <p:cTn id="34" dur="1" fill="hold">
                                          <p:stCondLst>
                                            <p:cond delay="0"/>
                                          </p:stCondLst>
                                        </p:cTn>
                                        <p:tgtEl>
                                          <p:spTgt spid="51204"/>
                                        </p:tgtEl>
                                        <p:attrNameLst>
                                          <p:attrName>style.visibility</p:attrName>
                                        </p:attrNameLst>
                                      </p:cBhvr>
                                      <p:to>
                                        <p:strVal val="visible"/>
                                      </p:to>
                                    </p:set>
                                    <p:animEffect transition="in" filter="dissolve">
                                      <p:cBhvr>
                                        <p:cTn id="35" dur="500"/>
                                        <p:tgtEl>
                                          <p:spTgt spid="51204"/>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2" presetClass="entr" presetSubtype="8" fill="hold" grpId="0" nodeType="clickEffect">
                                  <p:stCondLst>
                                    <p:cond delay="0"/>
                                  </p:stCondLst>
                                  <p:childTnLst>
                                    <p:set>
                                      <p:cBhvr>
                                        <p:cTn id="39" dur="1" fill="hold">
                                          <p:stCondLst>
                                            <p:cond delay="0"/>
                                          </p:stCondLst>
                                        </p:cTn>
                                        <p:tgtEl>
                                          <p:spTgt spid="51214"/>
                                        </p:tgtEl>
                                        <p:attrNameLst>
                                          <p:attrName>style.visibility</p:attrName>
                                        </p:attrNameLst>
                                      </p:cBhvr>
                                      <p:to>
                                        <p:strVal val="visible"/>
                                      </p:to>
                                    </p:set>
                                    <p:anim calcmode="lin" valueType="num">
                                      <p:cBhvr additive="base">
                                        <p:cTn id="40" dur="500" fill="hold"/>
                                        <p:tgtEl>
                                          <p:spTgt spid="51214"/>
                                        </p:tgtEl>
                                        <p:attrNameLst>
                                          <p:attrName>ppt_x</p:attrName>
                                        </p:attrNameLst>
                                      </p:cBhvr>
                                      <p:tavLst>
                                        <p:tav tm="0">
                                          <p:val>
                                            <p:strVal val="0-#ppt_w/2"/>
                                          </p:val>
                                        </p:tav>
                                        <p:tav tm="100000">
                                          <p:val>
                                            <p:strVal val="#ppt_x"/>
                                          </p:val>
                                        </p:tav>
                                      </p:tavLst>
                                    </p:anim>
                                    <p:anim calcmode="lin" valueType="num">
                                      <p:cBhvr additive="base">
                                        <p:cTn id="41" dur="500" fill="hold"/>
                                        <p:tgtEl>
                                          <p:spTgt spid="51214"/>
                                        </p:tgtEl>
                                        <p:attrNameLst>
                                          <p:attrName>ppt_y</p:attrName>
                                        </p:attrNameLst>
                                      </p:cBhvr>
                                      <p:tavLst>
                                        <p:tav tm="0">
                                          <p:val>
                                            <p:strVal val="#ppt_y"/>
                                          </p:val>
                                        </p:tav>
                                        <p:tav tm="100000">
                                          <p:val>
                                            <p:strVal val="#ppt_y"/>
                                          </p:val>
                                        </p:tav>
                                      </p:tavLst>
                                    </p:anim>
                                  </p:childTnLst>
                                </p:cTn>
                              </p:par>
                            </p:childTnLst>
                          </p:cTn>
                        </p:par>
                      </p:childTnLst>
                    </p:cTn>
                  </p:par>
                  <p:par>
                    <p:cTn id="42" fill="hold" nodeType="clickPar">
                      <p:stCondLst>
                        <p:cond delay="indefinite"/>
                      </p:stCondLst>
                      <p:childTnLst>
                        <p:par>
                          <p:cTn id="43" fill="hold" nodeType="withGroup">
                            <p:stCondLst>
                              <p:cond delay="0"/>
                            </p:stCondLst>
                            <p:childTnLst>
                              <p:par>
                                <p:cTn id="44" presetID="9" presetClass="entr" presetSubtype="0" fill="hold" grpId="0" nodeType="clickEffect">
                                  <p:stCondLst>
                                    <p:cond delay="0"/>
                                  </p:stCondLst>
                                  <p:childTnLst>
                                    <p:set>
                                      <p:cBhvr>
                                        <p:cTn id="45" dur="1" fill="hold">
                                          <p:stCondLst>
                                            <p:cond delay="0"/>
                                          </p:stCondLst>
                                        </p:cTn>
                                        <p:tgtEl>
                                          <p:spTgt spid="51205"/>
                                        </p:tgtEl>
                                        <p:attrNameLst>
                                          <p:attrName>style.visibility</p:attrName>
                                        </p:attrNameLst>
                                      </p:cBhvr>
                                      <p:to>
                                        <p:strVal val="visible"/>
                                      </p:to>
                                    </p:set>
                                    <p:animEffect transition="in" filter="dissolve">
                                      <p:cBhvr>
                                        <p:cTn id="46" dur="500"/>
                                        <p:tgtEl>
                                          <p:spTgt spid="51205"/>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2" presetClass="entr" presetSubtype="8" fill="hold" grpId="0" nodeType="clickEffect">
                                  <p:stCondLst>
                                    <p:cond delay="0"/>
                                  </p:stCondLst>
                                  <p:childTnLst>
                                    <p:set>
                                      <p:cBhvr>
                                        <p:cTn id="50" dur="1" fill="hold">
                                          <p:stCondLst>
                                            <p:cond delay="0"/>
                                          </p:stCondLst>
                                        </p:cTn>
                                        <p:tgtEl>
                                          <p:spTgt spid="51215"/>
                                        </p:tgtEl>
                                        <p:attrNameLst>
                                          <p:attrName>style.visibility</p:attrName>
                                        </p:attrNameLst>
                                      </p:cBhvr>
                                      <p:to>
                                        <p:strVal val="visible"/>
                                      </p:to>
                                    </p:set>
                                    <p:anim calcmode="lin" valueType="num">
                                      <p:cBhvr additive="base">
                                        <p:cTn id="51" dur="500" fill="hold"/>
                                        <p:tgtEl>
                                          <p:spTgt spid="51215"/>
                                        </p:tgtEl>
                                        <p:attrNameLst>
                                          <p:attrName>ppt_x</p:attrName>
                                        </p:attrNameLst>
                                      </p:cBhvr>
                                      <p:tavLst>
                                        <p:tav tm="0">
                                          <p:val>
                                            <p:strVal val="0-#ppt_w/2"/>
                                          </p:val>
                                        </p:tav>
                                        <p:tav tm="100000">
                                          <p:val>
                                            <p:strVal val="#ppt_x"/>
                                          </p:val>
                                        </p:tav>
                                      </p:tavLst>
                                    </p:anim>
                                    <p:anim calcmode="lin" valueType="num">
                                      <p:cBhvr additive="base">
                                        <p:cTn id="52" dur="500" fill="hold"/>
                                        <p:tgtEl>
                                          <p:spTgt spid="51215"/>
                                        </p:tgtEl>
                                        <p:attrNameLst>
                                          <p:attrName>ppt_y</p:attrName>
                                        </p:attrNameLst>
                                      </p:cBhvr>
                                      <p:tavLst>
                                        <p:tav tm="0">
                                          <p:val>
                                            <p:strVal val="#ppt_y"/>
                                          </p:val>
                                        </p:tav>
                                        <p:tav tm="100000">
                                          <p:val>
                                            <p:strVal val="#ppt_y"/>
                                          </p:val>
                                        </p:tav>
                                      </p:tavLst>
                                    </p:anim>
                                  </p:childTnLst>
                                </p:cTn>
                              </p:par>
                            </p:childTnLst>
                          </p:cTn>
                        </p:par>
                      </p:childTnLst>
                    </p:cTn>
                  </p:par>
                  <p:par>
                    <p:cTn id="53" fill="hold" nodeType="clickPar">
                      <p:stCondLst>
                        <p:cond delay="indefinite"/>
                      </p:stCondLst>
                      <p:childTnLst>
                        <p:par>
                          <p:cTn id="54" fill="hold" nodeType="withGroup">
                            <p:stCondLst>
                              <p:cond delay="0"/>
                            </p:stCondLst>
                            <p:childTnLst>
                              <p:par>
                                <p:cTn id="55" presetID="9" presetClass="entr" presetSubtype="0" fill="hold" grpId="0" nodeType="clickEffect">
                                  <p:stCondLst>
                                    <p:cond delay="0"/>
                                  </p:stCondLst>
                                  <p:childTnLst>
                                    <p:set>
                                      <p:cBhvr>
                                        <p:cTn id="56" dur="1" fill="hold">
                                          <p:stCondLst>
                                            <p:cond delay="0"/>
                                          </p:stCondLst>
                                        </p:cTn>
                                        <p:tgtEl>
                                          <p:spTgt spid="51206"/>
                                        </p:tgtEl>
                                        <p:attrNameLst>
                                          <p:attrName>style.visibility</p:attrName>
                                        </p:attrNameLst>
                                      </p:cBhvr>
                                      <p:to>
                                        <p:strVal val="visible"/>
                                      </p:to>
                                    </p:set>
                                    <p:animEffect transition="in" filter="dissolve">
                                      <p:cBhvr>
                                        <p:cTn id="57" dur="500"/>
                                        <p:tgtEl>
                                          <p:spTgt spid="51206"/>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2" presetClass="entr" presetSubtype="8" fill="hold" grpId="0" nodeType="clickEffect">
                                  <p:stCondLst>
                                    <p:cond delay="0"/>
                                  </p:stCondLst>
                                  <p:childTnLst>
                                    <p:set>
                                      <p:cBhvr>
                                        <p:cTn id="61" dur="1" fill="hold">
                                          <p:stCondLst>
                                            <p:cond delay="0"/>
                                          </p:stCondLst>
                                        </p:cTn>
                                        <p:tgtEl>
                                          <p:spTgt spid="51219"/>
                                        </p:tgtEl>
                                        <p:attrNameLst>
                                          <p:attrName>style.visibility</p:attrName>
                                        </p:attrNameLst>
                                      </p:cBhvr>
                                      <p:to>
                                        <p:strVal val="visible"/>
                                      </p:to>
                                    </p:set>
                                    <p:anim calcmode="lin" valueType="num">
                                      <p:cBhvr additive="base">
                                        <p:cTn id="62" dur="500" fill="hold"/>
                                        <p:tgtEl>
                                          <p:spTgt spid="51219"/>
                                        </p:tgtEl>
                                        <p:attrNameLst>
                                          <p:attrName>ppt_x</p:attrName>
                                        </p:attrNameLst>
                                      </p:cBhvr>
                                      <p:tavLst>
                                        <p:tav tm="0">
                                          <p:val>
                                            <p:strVal val="0-#ppt_w/2"/>
                                          </p:val>
                                        </p:tav>
                                        <p:tav tm="100000">
                                          <p:val>
                                            <p:strVal val="#ppt_x"/>
                                          </p:val>
                                        </p:tav>
                                      </p:tavLst>
                                    </p:anim>
                                    <p:anim calcmode="lin" valueType="num">
                                      <p:cBhvr additive="base">
                                        <p:cTn id="63" dur="500" fill="hold"/>
                                        <p:tgtEl>
                                          <p:spTgt spid="51219"/>
                                        </p:tgtEl>
                                        <p:attrNameLst>
                                          <p:attrName>ppt_y</p:attrName>
                                        </p:attrNameLst>
                                      </p:cBhvr>
                                      <p:tavLst>
                                        <p:tav tm="0">
                                          <p:val>
                                            <p:strVal val="#ppt_y"/>
                                          </p:val>
                                        </p:tav>
                                        <p:tav tm="100000">
                                          <p:val>
                                            <p:strVal val="#ppt_y"/>
                                          </p:val>
                                        </p:tav>
                                      </p:tavLst>
                                    </p:anim>
                                  </p:childTnLst>
                                </p:cTn>
                              </p:par>
                            </p:childTnLst>
                          </p:cTn>
                        </p:par>
                      </p:childTnLst>
                    </p:cTn>
                  </p:par>
                  <p:par>
                    <p:cTn id="64" fill="hold" nodeType="clickPar">
                      <p:stCondLst>
                        <p:cond delay="indefinite"/>
                      </p:stCondLst>
                      <p:childTnLst>
                        <p:par>
                          <p:cTn id="65" fill="hold" nodeType="withGroup">
                            <p:stCondLst>
                              <p:cond delay="0"/>
                            </p:stCondLst>
                            <p:childTnLst>
                              <p:par>
                                <p:cTn id="66" presetID="2" presetClass="entr" presetSubtype="8" fill="hold" grpId="0" nodeType="clickEffect">
                                  <p:stCondLst>
                                    <p:cond delay="0"/>
                                  </p:stCondLst>
                                  <p:childTnLst>
                                    <p:set>
                                      <p:cBhvr>
                                        <p:cTn id="67" dur="1" fill="hold">
                                          <p:stCondLst>
                                            <p:cond delay="0"/>
                                          </p:stCondLst>
                                        </p:cTn>
                                        <p:tgtEl>
                                          <p:spTgt spid="51220"/>
                                        </p:tgtEl>
                                        <p:attrNameLst>
                                          <p:attrName>style.visibility</p:attrName>
                                        </p:attrNameLst>
                                      </p:cBhvr>
                                      <p:to>
                                        <p:strVal val="visible"/>
                                      </p:to>
                                    </p:set>
                                    <p:anim calcmode="lin" valueType="num">
                                      <p:cBhvr additive="base">
                                        <p:cTn id="68" dur="500" fill="hold"/>
                                        <p:tgtEl>
                                          <p:spTgt spid="51220"/>
                                        </p:tgtEl>
                                        <p:attrNameLst>
                                          <p:attrName>ppt_x</p:attrName>
                                        </p:attrNameLst>
                                      </p:cBhvr>
                                      <p:tavLst>
                                        <p:tav tm="0">
                                          <p:val>
                                            <p:strVal val="0-#ppt_w/2"/>
                                          </p:val>
                                        </p:tav>
                                        <p:tav tm="100000">
                                          <p:val>
                                            <p:strVal val="#ppt_x"/>
                                          </p:val>
                                        </p:tav>
                                      </p:tavLst>
                                    </p:anim>
                                    <p:anim calcmode="lin" valueType="num">
                                      <p:cBhvr additive="base">
                                        <p:cTn id="69" dur="500" fill="hold"/>
                                        <p:tgtEl>
                                          <p:spTgt spid="512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2" grpId="0" autoUpdateAnimBg="0"/>
      <p:bldP spid="51203" grpId="0" autoUpdateAnimBg="0"/>
      <p:bldP spid="51204" grpId="0" autoUpdateAnimBg="0"/>
      <p:bldP spid="51205" grpId="0" autoUpdateAnimBg="0"/>
      <p:bldP spid="51206" grpId="0" autoUpdateAnimBg="0"/>
      <p:bldP spid="51211" grpId="0" animBg="1"/>
      <p:bldP spid="51212" grpId="0" animBg="1"/>
      <p:bldP spid="51213" grpId="0" animBg="1"/>
      <p:bldP spid="51214" grpId="0" animBg="1"/>
      <p:bldP spid="51215" grpId="0" animBg="1"/>
      <p:bldP spid="51219" grpId="0" animBg="1"/>
      <p:bldP spid="51220"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zh-CN" altLang="en-US" sz="4000">
                <a:solidFill>
                  <a:srgbClr val="FF0066"/>
                </a:solidFill>
              </a:rPr>
              <a:t>读朗要领</a:t>
            </a:r>
            <a:r>
              <a:rPr lang="en-US" altLang="zh-CN" sz="2400">
                <a:solidFill>
                  <a:srgbClr val="FF66FF"/>
                </a:solidFill>
              </a:rPr>
              <a:t>(</a:t>
            </a:r>
            <a:r>
              <a:rPr lang="zh-CN" altLang="en-US" sz="2400">
                <a:solidFill>
                  <a:srgbClr val="FF66FF"/>
                </a:solidFill>
              </a:rPr>
              <a:t>第一节</a:t>
            </a:r>
            <a:r>
              <a:rPr lang="en-US" altLang="zh-CN" sz="2400">
                <a:solidFill>
                  <a:srgbClr val="FF66FF"/>
                </a:solidFill>
              </a:rPr>
              <a:t>)</a:t>
            </a:r>
          </a:p>
        </p:txBody>
      </p:sp>
      <p:sp>
        <p:nvSpPr>
          <p:cNvPr id="54275" name="Rectangle 3"/>
          <p:cNvSpPr>
            <a:spLocks noGrp="1" noChangeArrowheads="1"/>
          </p:cNvSpPr>
          <p:nvPr>
            <p:ph type="body" idx="1"/>
          </p:nvPr>
        </p:nvSpPr>
        <p:spPr>
          <a:xfrm>
            <a:off x="762000" y="1752600"/>
            <a:ext cx="7772400" cy="4114800"/>
          </a:xfrm>
          <a:solidFill>
            <a:srgbClr val="FFCC99"/>
          </a:solidFill>
        </p:spPr>
        <p:txBody>
          <a:bodyPr/>
          <a:lstStyle/>
          <a:p>
            <a:pPr lvl="2">
              <a:spcBef>
                <a:spcPct val="0"/>
              </a:spcBef>
            </a:pPr>
            <a:r>
              <a:rPr lang="zh-CN" altLang="en-US" sz="2800">
                <a:latin typeface="宋体" panose="02010600030101010101" pitchFamily="2" charset="-122"/>
              </a:rPr>
              <a:t>读第一句，要舒缓、低沉，把声音拉长。</a:t>
            </a:r>
            <a:r>
              <a:rPr lang="zh-CN" altLang="en-US" sz="2800">
                <a:latin typeface="Arial" panose="020B0604020202020204" pitchFamily="34" charset="0"/>
              </a:rPr>
              <a:t>“</a:t>
            </a:r>
            <a:r>
              <a:rPr lang="zh-CN" altLang="en-US" sz="2800">
                <a:latin typeface="宋体" panose="02010600030101010101" pitchFamily="2" charset="-122"/>
              </a:rPr>
              <a:t>风</a:t>
            </a:r>
            <a:r>
              <a:rPr lang="zh-CN" altLang="en-US" sz="2800">
                <a:latin typeface="Arial" panose="020B0604020202020204" pitchFamily="34" charset="0"/>
              </a:rPr>
              <a:t>”</a:t>
            </a:r>
            <a:r>
              <a:rPr lang="zh-CN" altLang="en-US" sz="2800">
                <a:latin typeface="宋体" panose="02010600030101010101" pitchFamily="2" charset="-122"/>
              </a:rPr>
              <a:t>是主语，应该强调，需重读，应拖音。这样读，一是为了表现大海的广阔无边，二是为了渲染沙皇反动势力在聚集力量、准备镇压革命的白色恐怖气氛。表现海燕形象时，</a:t>
            </a:r>
            <a:r>
              <a:rPr lang="zh-CN" altLang="en-US" sz="2800">
                <a:latin typeface="Arial" panose="020B0604020202020204" pitchFamily="34" charset="0"/>
              </a:rPr>
              <a:t>“</a:t>
            </a:r>
            <a:r>
              <a:rPr lang="zh-CN" altLang="en-US" sz="2800">
                <a:latin typeface="宋体" panose="02010600030101010101" pitchFamily="2" charset="-122"/>
              </a:rPr>
              <a:t>海燕</a:t>
            </a:r>
            <a:r>
              <a:rPr lang="zh-CN" altLang="en-US" sz="2800">
                <a:latin typeface="Arial" panose="020B0604020202020204" pitchFamily="34" charset="0"/>
              </a:rPr>
              <a:t>”</a:t>
            </a:r>
            <a:r>
              <a:rPr lang="zh-CN" altLang="en-US" sz="2800">
                <a:latin typeface="宋体" panose="02010600030101010101" pitchFamily="2" charset="-122"/>
              </a:rPr>
              <a:t>要读得响亮，并加重读</a:t>
            </a:r>
            <a:r>
              <a:rPr lang="zh-CN" altLang="en-US" sz="2800">
                <a:latin typeface="Arial" panose="020B0604020202020204" pitchFamily="34" charset="0"/>
              </a:rPr>
              <a:t>“</a:t>
            </a:r>
            <a:r>
              <a:rPr lang="zh-CN" altLang="en-US" sz="2800">
                <a:latin typeface="宋体" panose="02010600030101010101" pitchFamily="2" charset="-122"/>
              </a:rPr>
              <a:t>高傲</a:t>
            </a:r>
            <a:r>
              <a:rPr lang="zh-CN" altLang="en-US" sz="2800">
                <a:latin typeface="Arial" panose="020B0604020202020204" pitchFamily="34" charset="0"/>
              </a:rPr>
              <a:t>”</a:t>
            </a:r>
            <a:r>
              <a:rPr lang="zh-CN" altLang="en-US" sz="2800">
                <a:latin typeface="宋体" panose="02010600030101010101" pitchFamily="2" charset="-122"/>
              </a:rPr>
              <a:t>，以突现海燕敏捷的动作、矫健的姿态。整个这一小节的基调是先缓慢后加快，先低抑后昂扬。</a:t>
            </a:r>
            <a:endParaRPr lang="zh-CN" altLang="en-US" sz="2800"/>
          </a:p>
          <a:p>
            <a:endParaRPr lang="en-US" altLang="zh-CN" sz="36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1" presetClass="entr" presetSubtype="0" fill="hold" nodeType="clickEffect">
                                  <p:stCondLst>
                                    <p:cond delay="0"/>
                                  </p:stCondLst>
                                  <p:iterate type="lt">
                                    <p:tmPct val="10000"/>
                                  </p:iterate>
                                  <p:childTnLst>
                                    <p:set>
                                      <p:cBhvr>
                                        <p:cTn id="6" dur="1" fill="hold">
                                          <p:stCondLst>
                                            <p:cond delay="0"/>
                                          </p:stCondLst>
                                        </p:cTn>
                                        <p:tgtEl>
                                          <p:spTgt spid="54275">
                                            <p:txEl>
                                              <p:pRg st="0" end="0"/>
                                            </p:txEl>
                                          </p:spTgt>
                                        </p:tgtEl>
                                        <p:attrNameLst>
                                          <p:attrName>style.visibility</p:attrName>
                                        </p:attrNameLst>
                                      </p:cBhvr>
                                      <p:to>
                                        <p:strVal val="visible"/>
                                      </p:to>
                                    </p:set>
                                    <p:anim calcmode="lin" valueType="num">
                                      <p:cBhvr>
                                        <p:cTn id="7" dur="500" fill="hold"/>
                                        <p:tgtEl>
                                          <p:spTgt spid="54275">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4275">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54275">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4275">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427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zh-CN" altLang="en-US" sz="4800">
                <a:solidFill>
                  <a:srgbClr val="FF3399"/>
                </a:solidFill>
                <a:latin typeface="黑体" panose="02010609060101010101" pitchFamily="49" charset="-122"/>
                <a:ea typeface="黑体" panose="02010609060101010101" pitchFamily="49" charset="-122"/>
              </a:rPr>
              <a:t>朗读 要领</a:t>
            </a:r>
            <a:r>
              <a:rPr lang="en-US" altLang="zh-CN" sz="3200">
                <a:latin typeface="黑体" panose="02010609060101010101" pitchFamily="49" charset="-122"/>
                <a:ea typeface="黑体" panose="02010609060101010101" pitchFamily="49" charset="-122"/>
              </a:rPr>
              <a:t>(2)</a:t>
            </a:r>
          </a:p>
        </p:txBody>
      </p:sp>
      <p:sp>
        <p:nvSpPr>
          <p:cNvPr id="55299" name="Rectangle 3"/>
          <p:cNvSpPr>
            <a:spLocks noGrp="1" noChangeArrowheads="1"/>
          </p:cNvSpPr>
          <p:nvPr>
            <p:ph type="body" idx="1"/>
          </p:nvPr>
        </p:nvSpPr>
        <p:spPr>
          <a:xfrm>
            <a:off x="0" y="1981200"/>
            <a:ext cx="9144000" cy="3429000"/>
          </a:xfrm>
          <a:solidFill>
            <a:schemeClr val="accent1"/>
          </a:solidFill>
        </p:spPr>
        <p:txBody>
          <a:bodyPr/>
          <a:lstStyle/>
          <a:p>
            <a:pPr lvl="2">
              <a:lnSpc>
                <a:spcPct val="90000"/>
              </a:lnSpc>
              <a:spcBef>
                <a:spcPct val="0"/>
              </a:spcBef>
            </a:pPr>
            <a:r>
              <a:rPr lang="zh-CN" altLang="en-US" sz="3600">
                <a:latin typeface="宋体" panose="02010600030101010101" pitchFamily="2" charset="-122"/>
                <a:ea typeface="黑体" panose="02010609060101010101" pitchFamily="49" charset="-122"/>
              </a:rPr>
              <a:t>第二节，为了表现海燕低飞高翔的雄姿及其斗志昂扬的战斗精神，要重读</a:t>
            </a:r>
            <a:r>
              <a:rPr lang="zh-CN" altLang="en-US" sz="3600">
                <a:latin typeface="Arial" panose="020B0604020202020204" pitchFamily="34" charset="0"/>
                <a:ea typeface="黑体" panose="02010609060101010101" pitchFamily="49" charset="-122"/>
              </a:rPr>
              <a:t>“</a:t>
            </a:r>
            <a:r>
              <a:rPr lang="zh-CN" altLang="en-US" sz="3600">
                <a:latin typeface="宋体" panose="02010600030101010101" pitchFamily="2" charset="-122"/>
                <a:ea typeface="黑体" panose="02010609060101010101" pitchFamily="49" charset="-122"/>
              </a:rPr>
              <a:t>碰</a:t>
            </a:r>
            <a:r>
              <a:rPr lang="zh-CN" altLang="en-US" sz="3600">
                <a:latin typeface="Arial" panose="020B0604020202020204" pitchFamily="34" charset="0"/>
                <a:ea typeface="黑体" panose="02010609060101010101" pitchFamily="49" charset="-122"/>
              </a:rPr>
              <a:t>”“</a:t>
            </a:r>
            <a:r>
              <a:rPr lang="zh-CN" altLang="en-US" sz="3600">
                <a:latin typeface="宋体" panose="02010600030101010101" pitchFamily="2" charset="-122"/>
                <a:ea typeface="黑体" panose="02010609060101010101" pitchFamily="49" charset="-122"/>
              </a:rPr>
              <a:t>箭</a:t>
            </a:r>
            <a:r>
              <a:rPr lang="zh-CN" altLang="en-US" sz="3600">
                <a:latin typeface="Arial" panose="020B0604020202020204" pitchFamily="34" charset="0"/>
                <a:ea typeface="黑体" panose="02010609060101010101" pitchFamily="49" charset="-122"/>
              </a:rPr>
              <a:t>”“</a:t>
            </a:r>
            <a:r>
              <a:rPr lang="zh-CN" altLang="en-US" sz="3600">
                <a:latin typeface="宋体" panose="02010600030101010101" pitchFamily="2" charset="-122"/>
                <a:ea typeface="黑体" panose="02010609060101010101" pitchFamily="49" charset="-122"/>
              </a:rPr>
              <a:t>直冲</a:t>
            </a:r>
            <a:r>
              <a:rPr lang="zh-CN" altLang="en-US" sz="3600">
                <a:latin typeface="Arial" panose="020B0604020202020204" pitchFamily="34" charset="0"/>
                <a:ea typeface="黑体" panose="02010609060101010101" pitchFamily="49" charset="-122"/>
              </a:rPr>
              <a:t>”</a:t>
            </a:r>
            <a:r>
              <a:rPr lang="zh-CN" altLang="en-US" sz="3600">
                <a:latin typeface="宋体" panose="02010600030101010101" pitchFamily="2" charset="-122"/>
                <a:ea typeface="黑体" panose="02010609060101010101" pitchFamily="49" charset="-122"/>
              </a:rPr>
              <a:t>，读时的基调是高昂的。但读</a:t>
            </a:r>
            <a:r>
              <a:rPr lang="zh-CN" altLang="en-US" sz="3600">
                <a:latin typeface="Arial" panose="020B0604020202020204" pitchFamily="34" charset="0"/>
                <a:ea typeface="黑体" panose="02010609060101010101" pitchFamily="49" charset="-122"/>
              </a:rPr>
              <a:t>“</a:t>
            </a:r>
            <a:r>
              <a:rPr lang="zh-CN" altLang="en-US" sz="3600">
                <a:latin typeface="宋体" panose="02010600030101010101" pitchFamily="2" charset="-122"/>
                <a:ea typeface="黑体" panose="02010609060101010101" pitchFamily="49" charset="-122"/>
              </a:rPr>
              <a:t>乌云听出了欢乐</a:t>
            </a:r>
            <a:r>
              <a:rPr lang="zh-CN" altLang="en-US" sz="3600">
                <a:latin typeface="Arial" panose="020B0604020202020204" pitchFamily="34" charset="0"/>
                <a:ea typeface="黑体" panose="02010609060101010101" pitchFamily="49" charset="-122"/>
              </a:rPr>
              <a:t>”</a:t>
            </a:r>
            <a:r>
              <a:rPr lang="zh-CN" altLang="en-US" sz="3600">
                <a:latin typeface="宋体" panose="02010600030101010101" pitchFamily="2" charset="-122"/>
                <a:ea typeface="黑体" panose="02010609060101010101" pitchFamily="49" charset="-122"/>
              </a:rPr>
              <a:t>，调子需低抑，以显示沙皇反动政府对无产阶级革命战士的革命乐观主义精神的畏惧。</a:t>
            </a:r>
            <a:endParaRPr lang="zh-CN" altLang="en-US" sz="3600">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2" fill="hold" grpId="0" nodeType="clickEffect">
                                  <p:stCondLst>
                                    <p:cond delay="0"/>
                                  </p:stCondLst>
                                  <p:iterate type="wd">
                                    <p:tmPct val="100000"/>
                                  </p:iterate>
                                  <p:childTnLst>
                                    <p:set>
                                      <p:cBhvr>
                                        <p:cTn id="6" dur="1" fill="hold">
                                          <p:stCondLst>
                                            <p:cond delay="0"/>
                                          </p:stCondLst>
                                        </p:cTn>
                                        <p:tgtEl>
                                          <p:spTgt spid="55298"/>
                                        </p:tgtEl>
                                        <p:attrNameLst>
                                          <p:attrName>style.visibility</p:attrName>
                                        </p:attrNameLst>
                                      </p:cBhvr>
                                      <p:to>
                                        <p:strVal val="visible"/>
                                      </p:to>
                                    </p:set>
                                    <p:anim calcmode="lin" valueType="num">
                                      <p:cBhvr additive="base">
                                        <p:cTn id="7" dur="300" fill="hold"/>
                                        <p:tgtEl>
                                          <p:spTgt spid="55298"/>
                                        </p:tgtEl>
                                        <p:attrNameLst>
                                          <p:attrName>ppt_x</p:attrName>
                                        </p:attrNameLst>
                                      </p:cBhvr>
                                      <p:tavLst>
                                        <p:tav tm="0">
                                          <p:val>
                                            <p:strVal val="0-#ppt_w/2"/>
                                          </p:val>
                                        </p:tav>
                                        <p:tav tm="100000">
                                          <p:val>
                                            <p:strVal val="#ppt_x"/>
                                          </p:val>
                                        </p:tav>
                                      </p:tavLst>
                                    </p:anim>
                                    <p:anim calcmode="lin" valueType="num">
                                      <p:cBhvr additive="base">
                                        <p:cTn id="8" dur="300" fill="hold"/>
                                        <p:tgtEl>
                                          <p:spTgt spid="55298"/>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explode.wav"/>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55299">
                                            <p:txEl>
                                              <p:pRg st="0" end="0"/>
                                            </p:txEl>
                                          </p:spTgt>
                                        </p:tgtEl>
                                        <p:attrNameLst>
                                          <p:attrName>style.visibility</p:attrName>
                                        </p:attrNameLst>
                                      </p:cBhvr>
                                      <p:to>
                                        <p:strVal val="visible"/>
                                      </p:to>
                                    </p:set>
                                    <p:animEffect transition="in" filter="blinds(horizontal)">
                                      <p:cBhvr>
                                        <p:cTn id="13" dur="500"/>
                                        <p:tgtEl>
                                          <p:spTgt spid="55299">
                                            <p:txEl>
                                              <p:pRg st="0" end="0"/>
                                            </p:txEl>
                                          </p:spTgt>
                                        </p:tgtEl>
                                      </p:cBhvr>
                                    </p:animEffect>
                                  </p:childTnLst>
                                  <p:subTnLst>
                                    <p:audio>
                                      <p:cMediaNode>
                                        <p:cTn display="0" masterRel="sameClick">
                                          <p:stCondLst>
                                            <p:cond evt="begin" delay="0">
                                              <p:tn val="11"/>
                                            </p:cond>
                                          </p:stCondLst>
                                          <p:endCondLst>
                                            <p:cond evt="onStopAudio" delay="0">
                                              <p:tgtEl>
                                                <p:sldTgt/>
                                              </p:tgtEl>
                                            </p:cond>
                                          </p:endCondLst>
                                        </p:cTn>
                                        <p:tgtEl>
                                          <p:sndTgt r:embed="rId3" name="typ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8" grpId="0" autoUpdateAnimBg="0"/>
      <p:bldP spid="55299" grpId="0" build="p"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zh-CN" altLang="en-US">
                <a:effectLst>
                  <a:outerShdw blurRad="38100" dist="38100" dir="2700000" algn="tl">
                    <a:srgbClr val="C0C0C0"/>
                  </a:outerShdw>
                </a:effectLst>
                <a:latin typeface="华文细黑" panose="02010600040101010101" pitchFamily="2" charset="-122"/>
                <a:ea typeface="华文细黑" panose="02010600040101010101" pitchFamily="2" charset="-122"/>
              </a:rPr>
              <a:t>朗读要领</a:t>
            </a:r>
            <a:r>
              <a:rPr lang="en-US" altLang="zh-CN" sz="3600">
                <a:effectLst>
                  <a:outerShdw blurRad="38100" dist="38100" dir="2700000" algn="tl">
                    <a:srgbClr val="C0C0C0"/>
                  </a:outerShdw>
                </a:effectLst>
                <a:latin typeface="华文细黑" panose="02010600040101010101" pitchFamily="2" charset="-122"/>
                <a:ea typeface="华文细黑" panose="02010600040101010101" pitchFamily="2" charset="-122"/>
              </a:rPr>
              <a:t>(3)</a:t>
            </a:r>
          </a:p>
        </p:txBody>
      </p:sp>
      <p:sp>
        <p:nvSpPr>
          <p:cNvPr id="57347" name="Rectangle 3"/>
          <p:cNvSpPr>
            <a:spLocks noGrp="1" noChangeArrowheads="1"/>
          </p:cNvSpPr>
          <p:nvPr>
            <p:ph type="body" idx="1"/>
          </p:nvPr>
        </p:nvSpPr>
        <p:spPr>
          <a:xfrm>
            <a:off x="0" y="1981200"/>
            <a:ext cx="9144000" cy="3276600"/>
          </a:xfrm>
        </p:spPr>
        <p:txBody>
          <a:bodyPr/>
          <a:lstStyle/>
          <a:p>
            <a:pPr lvl="2">
              <a:lnSpc>
                <a:spcPct val="90000"/>
              </a:lnSpc>
              <a:spcBef>
                <a:spcPct val="0"/>
              </a:spcBef>
            </a:pPr>
            <a:r>
              <a:rPr lang="zh-CN" altLang="en-US" sz="2800" b="1">
                <a:latin typeface="宋体" panose="02010600030101010101" pitchFamily="2" charset="-122"/>
                <a:ea typeface="华文细黑" panose="02010600040101010101" pitchFamily="2" charset="-122"/>
              </a:rPr>
              <a:t>第三节，为揭示出海燕欢乐的原因，读时就要充满激情地用高昂的调子突出</a:t>
            </a:r>
            <a:r>
              <a:rPr lang="zh-CN" altLang="en-US" sz="2800" b="1">
                <a:latin typeface="Arial" panose="020B0604020202020204" pitchFamily="34" charset="0"/>
                <a:ea typeface="华文细黑" panose="02010600040101010101" pitchFamily="2" charset="-122"/>
              </a:rPr>
              <a:t>“</a:t>
            </a:r>
            <a:r>
              <a:rPr lang="zh-CN" altLang="en-US" sz="2800" b="1">
                <a:latin typeface="宋体" panose="02010600030101010101" pitchFamily="2" charset="-122"/>
                <a:ea typeface="华文细黑" panose="02010600040101010101" pitchFamily="2" charset="-122"/>
              </a:rPr>
              <a:t>渴望</a:t>
            </a:r>
            <a:r>
              <a:rPr lang="zh-CN" altLang="en-US" sz="2800" b="1">
                <a:latin typeface="Arial" panose="020B0604020202020204" pitchFamily="34" charset="0"/>
                <a:ea typeface="华文细黑" panose="02010600040101010101" pitchFamily="2" charset="-122"/>
              </a:rPr>
              <a:t>”</a:t>
            </a:r>
            <a:r>
              <a:rPr lang="zh-CN" altLang="en-US" sz="2800" b="1">
                <a:latin typeface="宋体" panose="02010600030101010101" pitchFamily="2" charset="-122"/>
                <a:ea typeface="华文细黑" panose="02010600040101010101" pitchFamily="2" charset="-122"/>
              </a:rPr>
              <a:t>一词。当读到第二句时，一定要注意，声音需压低，否就把意思弄反了。这一句的内容是乌云感到了革命者有力量，这就预示着它的末日就要来临，用低抑的调子读，就突出了乌云的恐惧。这个句子中的三个修饰词是双音词，读时要顿挫开，以示强调，显示出是革命者的力量</a:t>
            </a:r>
            <a:endParaRPr lang="zh-CN" altLang="en-US" sz="2800" b="1">
              <a:ea typeface="华文细黑" panose="020106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6" fill="hold" grpId="0" nodeType="clickEffect">
                                  <p:stCondLst>
                                    <p:cond delay="0"/>
                                  </p:stCondLst>
                                  <p:iterate type="wd">
                                    <p:tmPct val="100000"/>
                                  </p:iterate>
                                  <p:childTnLst>
                                    <p:set>
                                      <p:cBhvr>
                                        <p:cTn id="6" dur="1" fill="hold">
                                          <p:stCondLst>
                                            <p:cond delay="0"/>
                                          </p:stCondLst>
                                        </p:cTn>
                                        <p:tgtEl>
                                          <p:spTgt spid="57346"/>
                                        </p:tgtEl>
                                        <p:attrNameLst>
                                          <p:attrName>style.visibility</p:attrName>
                                        </p:attrNameLst>
                                      </p:cBhvr>
                                      <p:to>
                                        <p:strVal val="visible"/>
                                      </p:to>
                                    </p:set>
                                    <p:anim calcmode="lin" valueType="num">
                                      <p:cBhvr additive="base">
                                        <p:cTn id="7" dur="300" fill="hold"/>
                                        <p:tgtEl>
                                          <p:spTgt spid="57346"/>
                                        </p:tgtEl>
                                        <p:attrNameLst>
                                          <p:attrName>ppt_x</p:attrName>
                                        </p:attrNameLst>
                                      </p:cBhvr>
                                      <p:tavLst>
                                        <p:tav tm="0">
                                          <p:val>
                                            <p:strVal val="1+#ppt_w/2"/>
                                          </p:val>
                                        </p:tav>
                                        <p:tav tm="100000">
                                          <p:val>
                                            <p:strVal val="#ppt_x"/>
                                          </p:val>
                                        </p:tav>
                                      </p:tavLst>
                                    </p:anim>
                                    <p:anim calcmode="lin" valueType="num">
                                      <p:cBhvr additive="base">
                                        <p:cTn id="8" dur="300" fill="hold"/>
                                        <p:tgtEl>
                                          <p:spTgt spid="57346"/>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laser.wav"/>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14" presetClass="entr" presetSubtype="5" fill="hold" grpId="0" nodeType="clickEffect">
                                  <p:stCondLst>
                                    <p:cond delay="0"/>
                                  </p:stCondLst>
                                  <p:childTnLst>
                                    <p:set>
                                      <p:cBhvr>
                                        <p:cTn id="12" dur="1" fill="hold">
                                          <p:stCondLst>
                                            <p:cond delay="0"/>
                                          </p:stCondLst>
                                        </p:cTn>
                                        <p:tgtEl>
                                          <p:spTgt spid="57347">
                                            <p:txEl>
                                              <p:pRg st="0" end="0"/>
                                            </p:txEl>
                                          </p:spTgt>
                                        </p:tgtEl>
                                        <p:attrNameLst>
                                          <p:attrName>style.visibility</p:attrName>
                                        </p:attrNameLst>
                                      </p:cBhvr>
                                      <p:to>
                                        <p:strVal val="visible"/>
                                      </p:to>
                                    </p:set>
                                    <p:animEffect transition="in" filter="randombar(vertical)">
                                      <p:cBhvr>
                                        <p:cTn id="13" dur="500"/>
                                        <p:tgtEl>
                                          <p:spTgt spid="57347">
                                            <p:txEl>
                                              <p:pRg st="0" end="0"/>
                                            </p:txEl>
                                          </p:spTgt>
                                        </p:tgtEl>
                                      </p:cBhvr>
                                    </p:animEffect>
                                  </p:childTnLst>
                                  <p:subTnLst>
                                    <p:audio>
                                      <p:cMediaNode>
                                        <p:cTn display="0" masterRel="sameClick">
                                          <p:stCondLst>
                                            <p:cond evt="begin" delay="0">
                                              <p:tn val="11"/>
                                            </p:cond>
                                          </p:stCondLst>
                                          <p:endCondLst>
                                            <p:cond evt="onStopAudio" delay="0">
                                              <p:tgtEl>
                                                <p:sldTgt/>
                                              </p:tgtEl>
                                            </p:cond>
                                          </p:endCondLst>
                                        </p:cTn>
                                        <p:tgtEl>
                                          <p:sndTgt r:embed="rId3" name="projctor.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6" grpId="0" autoUpdateAnimBg="0"/>
      <p:bldP spid="57347" grpId="0" build="p"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r>
              <a:rPr lang="zh-CN" altLang="en-US">
                <a:effectLst>
                  <a:outerShdw blurRad="38100" dist="38100" dir="2700000" algn="tl">
                    <a:srgbClr val="C0C0C0"/>
                  </a:outerShdw>
                </a:effectLst>
                <a:latin typeface="黑体" panose="02010609060101010101" pitchFamily="49" charset="-122"/>
                <a:ea typeface="黑体" panose="02010609060101010101" pitchFamily="49" charset="-122"/>
              </a:rPr>
              <a:t>朗读要领</a:t>
            </a:r>
            <a:r>
              <a:rPr lang="zh-CN" altLang="en-US" sz="3200">
                <a:effectLst>
                  <a:outerShdw blurRad="38100" dist="38100" dir="2700000" algn="tl">
                    <a:srgbClr val="C0C0C0"/>
                  </a:outerShdw>
                </a:effectLst>
                <a:latin typeface="黑体" panose="02010609060101010101" pitchFamily="49" charset="-122"/>
                <a:ea typeface="黑体" panose="02010609060101010101" pitchFamily="49" charset="-122"/>
              </a:rPr>
              <a:t>（</a:t>
            </a:r>
            <a:r>
              <a:rPr lang="en-US" altLang="zh-CN" sz="3200">
                <a:effectLst>
                  <a:outerShdw blurRad="38100" dist="38100" dir="2700000" algn="tl">
                    <a:srgbClr val="C0C0C0"/>
                  </a:outerShdw>
                </a:effectLst>
                <a:latin typeface="黑体" panose="02010609060101010101" pitchFamily="49" charset="-122"/>
                <a:ea typeface="黑体" panose="02010609060101010101" pitchFamily="49" charset="-122"/>
              </a:rPr>
              <a:t>4~6</a:t>
            </a:r>
            <a:r>
              <a:rPr lang="zh-CN" altLang="en-US" sz="2800">
                <a:effectLst>
                  <a:outerShdw blurRad="38100" dist="38100" dir="2700000" algn="tl">
                    <a:srgbClr val="C0C0C0"/>
                  </a:outerShdw>
                </a:effectLst>
                <a:latin typeface="黑体" panose="02010609060101010101" pitchFamily="49" charset="-122"/>
                <a:ea typeface="黑体" panose="02010609060101010101" pitchFamily="49" charset="-122"/>
              </a:rPr>
              <a:t>节</a:t>
            </a:r>
            <a:r>
              <a:rPr lang="zh-CN" altLang="en-US" sz="3200">
                <a:effectLst>
                  <a:outerShdw blurRad="38100" dist="38100" dir="2700000" algn="tl">
                    <a:srgbClr val="C0C0C0"/>
                  </a:outerShdw>
                </a:effectLst>
                <a:latin typeface="黑体" panose="02010609060101010101" pitchFamily="49" charset="-122"/>
                <a:ea typeface="黑体" panose="02010609060101010101" pitchFamily="49" charset="-122"/>
              </a:rPr>
              <a:t>）</a:t>
            </a:r>
            <a:r>
              <a:rPr lang="zh-CN" altLang="en-US"/>
              <a:t> </a:t>
            </a:r>
          </a:p>
        </p:txBody>
      </p:sp>
      <p:sp>
        <p:nvSpPr>
          <p:cNvPr id="58371" name="Rectangle 3"/>
          <p:cNvSpPr>
            <a:spLocks noGrp="1" noChangeArrowheads="1"/>
          </p:cNvSpPr>
          <p:nvPr>
            <p:ph type="body" idx="1"/>
          </p:nvPr>
        </p:nvSpPr>
        <p:spPr>
          <a:xfrm>
            <a:off x="0" y="1981200"/>
            <a:ext cx="9144000" cy="3505200"/>
          </a:xfrm>
          <a:solidFill>
            <a:srgbClr val="FFCCCC"/>
          </a:solidFill>
        </p:spPr>
        <p:txBody>
          <a:bodyPr/>
          <a:lstStyle/>
          <a:p>
            <a:pPr lvl="2">
              <a:spcBef>
                <a:spcPct val="0"/>
              </a:spcBef>
            </a:pPr>
            <a:r>
              <a:rPr lang="zh-CN" altLang="en-US" sz="3200" b="1">
                <a:latin typeface="华文细黑" panose="02010600040101010101" pitchFamily="2" charset="-122"/>
                <a:ea typeface="华文细黑" panose="02010600040101010101" pitchFamily="2" charset="-122"/>
              </a:rPr>
              <a:t>第四节到第六节，用群鸟和海燕作对比，以突出海燕的高大形象，因而读到群鸟丑态的几个小节，要以极端蔑视的语气读。象读四小节的两个</a:t>
            </a:r>
            <a:r>
              <a:rPr lang="zh-CN" altLang="en-US" sz="3200" b="1">
                <a:latin typeface="Arial" panose="020B0604020202020204" pitchFamily="34" charset="0"/>
                <a:ea typeface="华文细黑" panose="02010600040101010101" pitchFamily="2" charset="-122"/>
              </a:rPr>
              <a:t>“</a:t>
            </a:r>
            <a:r>
              <a:rPr lang="zh-CN" altLang="en-US" sz="3200" b="1">
                <a:latin typeface="华文细黑" panose="02010600040101010101" pitchFamily="2" charset="-122"/>
                <a:ea typeface="华文细黑" panose="02010600040101010101" pitchFamily="2" charset="-122"/>
              </a:rPr>
              <a:t>呻吟</a:t>
            </a:r>
            <a:r>
              <a:rPr lang="zh-CN" altLang="en-US" sz="3200" b="1">
                <a:latin typeface="Arial" panose="020B0604020202020204" pitchFamily="34" charset="0"/>
                <a:ea typeface="华文细黑" panose="02010600040101010101" pitchFamily="2" charset="-122"/>
              </a:rPr>
              <a:t>”</a:t>
            </a:r>
            <a:r>
              <a:rPr lang="zh-CN" altLang="en-US" sz="3200" b="1">
                <a:latin typeface="华文细黑" panose="02010600040101010101" pitchFamily="2" charset="-122"/>
                <a:ea typeface="华文细黑" panose="02010600040101010101" pitchFamily="2" charset="-122"/>
              </a:rPr>
              <a:t>时，为了表现海鸥的恐惧心理，读第二个</a:t>
            </a:r>
            <a:r>
              <a:rPr lang="zh-CN" altLang="en-US" sz="3200" b="1">
                <a:latin typeface="Arial" panose="020B0604020202020204" pitchFamily="34" charset="0"/>
                <a:ea typeface="华文细黑" panose="02010600040101010101" pitchFamily="2" charset="-122"/>
              </a:rPr>
              <a:t>“</a:t>
            </a:r>
            <a:r>
              <a:rPr lang="zh-CN" altLang="en-US" sz="3200" b="1">
                <a:latin typeface="华文细黑" panose="02010600040101010101" pitchFamily="2" charset="-122"/>
                <a:ea typeface="华文细黑" panose="02010600040101010101" pitchFamily="2" charset="-122"/>
              </a:rPr>
              <a:t>呻吟</a:t>
            </a:r>
            <a:r>
              <a:rPr lang="zh-CN" altLang="en-US" sz="3200" b="1">
                <a:latin typeface="Arial" panose="020B0604020202020204" pitchFamily="34" charset="0"/>
                <a:ea typeface="华文细黑" panose="02010600040101010101" pitchFamily="2" charset="-122"/>
              </a:rPr>
              <a:t>”</a:t>
            </a:r>
            <a:r>
              <a:rPr lang="zh-CN" altLang="en-US" sz="3200" b="1">
                <a:latin typeface="华文细黑" panose="02010600040101010101" pitchFamily="2" charset="-122"/>
                <a:ea typeface="华文细黑" panose="02010600040101010101" pitchFamily="2" charset="-122"/>
              </a:rPr>
              <a:t>，要声音拉长，紧接着读下一句，并突出</a:t>
            </a:r>
            <a:r>
              <a:rPr lang="zh-CN" altLang="en-US" sz="3200" b="1">
                <a:latin typeface="Arial" panose="020B0604020202020204" pitchFamily="34" charset="0"/>
                <a:ea typeface="华文细黑" panose="02010600040101010101" pitchFamily="2" charset="-122"/>
              </a:rPr>
              <a:t>“</a:t>
            </a:r>
            <a:r>
              <a:rPr lang="zh-CN" altLang="en-US" sz="3200" b="1">
                <a:latin typeface="华文细黑" panose="02010600040101010101" pitchFamily="2" charset="-122"/>
                <a:ea typeface="华文细黑" panose="02010600040101010101" pitchFamily="2" charset="-122"/>
              </a:rPr>
              <a:t>飞窜</a:t>
            </a:r>
            <a:r>
              <a:rPr lang="zh-CN" altLang="en-US" sz="3200" b="1">
                <a:latin typeface="Arial" panose="020B0604020202020204" pitchFamily="34" charset="0"/>
                <a:ea typeface="华文细黑" panose="02010600040101010101" pitchFamily="2" charset="-122"/>
              </a:rPr>
              <a:t>”</a:t>
            </a:r>
            <a:r>
              <a:rPr lang="zh-CN" altLang="en-US" sz="3200" b="1">
                <a:latin typeface="华文细黑" panose="02010600040101010101" pitchFamily="2" charset="-122"/>
                <a:ea typeface="华文细黑" panose="02010600040101010101" pitchFamily="2" charset="-122"/>
              </a:rPr>
              <a:t>，以显示海鸥飞窜时是哼哼着，可见是恐惧万分。</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2" fill="hold" grpId="0" nodeType="clickEffect">
                                  <p:stCondLst>
                                    <p:cond delay="0"/>
                                  </p:stCondLst>
                                  <p:childTnLst>
                                    <p:set>
                                      <p:cBhvr>
                                        <p:cTn id="6" dur="1" fill="hold">
                                          <p:stCondLst>
                                            <p:cond delay="0"/>
                                          </p:stCondLst>
                                        </p:cTn>
                                        <p:tgtEl>
                                          <p:spTgt spid="58370"/>
                                        </p:tgtEl>
                                        <p:attrNameLst>
                                          <p:attrName>style.visibility</p:attrName>
                                        </p:attrNameLst>
                                      </p:cBhvr>
                                      <p:to>
                                        <p:strVal val="visible"/>
                                      </p:to>
                                    </p:set>
                                    <p:anim calcmode="lin" valueType="num">
                                      <p:cBhvr additive="base">
                                        <p:cTn id="7" dur="500" fill="hold"/>
                                        <p:tgtEl>
                                          <p:spTgt spid="58370"/>
                                        </p:tgtEl>
                                        <p:attrNameLst>
                                          <p:attrName>ppt_x</p:attrName>
                                        </p:attrNameLst>
                                      </p:cBhvr>
                                      <p:tavLst>
                                        <p:tav tm="0">
                                          <p:val>
                                            <p:strVal val="0-#ppt_w/2"/>
                                          </p:val>
                                        </p:tav>
                                        <p:tav tm="100000">
                                          <p:val>
                                            <p:strVal val="#ppt_x"/>
                                          </p:val>
                                        </p:tav>
                                      </p:tavLst>
                                    </p:anim>
                                    <p:anim calcmode="lin" valueType="num">
                                      <p:cBhvr additive="base">
                                        <p:cTn id="8" dur="500" fill="hold"/>
                                        <p:tgtEl>
                                          <p:spTgt spid="58370"/>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explode.wav"/>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12" presetClass="entr" presetSubtype="2" fill="hold" grpId="0" nodeType="clickEffect">
                                  <p:stCondLst>
                                    <p:cond delay="0"/>
                                  </p:stCondLst>
                                  <p:childTnLst>
                                    <p:set>
                                      <p:cBhvr>
                                        <p:cTn id="12" dur="1" fill="hold">
                                          <p:stCondLst>
                                            <p:cond delay="0"/>
                                          </p:stCondLst>
                                        </p:cTn>
                                        <p:tgtEl>
                                          <p:spTgt spid="58371">
                                            <p:txEl>
                                              <p:pRg st="0" end="0"/>
                                            </p:txEl>
                                          </p:spTgt>
                                        </p:tgtEl>
                                        <p:attrNameLst>
                                          <p:attrName>style.visibility</p:attrName>
                                        </p:attrNameLst>
                                      </p:cBhvr>
                                      <p:to>
                                        <p:strVal val="visible"/>
                                      </p:to>
                                    </p:set>
                                    <p:animEffect transition="in" filter="slide(fromRight)">
                                      <p:cBhvr>
                                        <p:cTn id="13" dur="500"/>
                                        <p:tgtEl>
                                          <p:spTgt spid="58371">
                                            <p:txEl>
                                              <p:pRg st="0" end="0"/>
                                            </p:txEl>
                                          </p:spTgt>
                                        </p:tgtEl>
                                      </p:cBhvr>
                                    </p:animEffect>
                                  </p:childTnLst>
                                  <p:subTnLst>
                                    <p:audio>
                                      <p:cMediaNode>
                                        <p:cTn display="0" masterRel="sameClick">
                                          <p:stCondLst>
                                            <p:cond evt="begin" delay="0">
                                              <p:tn val="11"/>
                                            </p:cond>
                                          </p:stCondLst>
                                          <p:endCondLst>
                                            <p:cond evt="onStopAudio" delay="0">
                                              <p:tgtEl>
                                                <p:sldTgt/>
                                              </p:tgtEl>
                                            </p:cond>
                                          </p:endCondLst>
                                        </p:cTn>
                                        <p:tgtEl>
                                          <p:sndTgt r:embed="rId3" name="laser.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0" grpId="0" autoUpdateAnimBg="0"/>
      <p:bldP spid="58371" grpId="0" build="p"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685800" y="533400"/>
            <a:ext cx="7772400" cy="1143000"/>
          </a:xfrm>
        </p:spPr>
        <p:txBody>
          <a:bodyPr/>
          <a:lstStyle/>
          <a:p>
            <a:r>
              <a:rPr lang="zh-CN" altLang="en-US">
                <a:solidFill>
                  <a:srgbClr val="FF33CC"/>
                </a:solidFill>
                <a:effectLst>
                  <a:outerShdw blurRad="38100" dist="38100" dir="2700000" algn="tl">
                    <a:srgbClr val="C0C0C0"/>
                  </a:outerShdw>
                </a:effectLst>
                <a:latin typeface="华文细黑" panose="02010600040101010101" pitchFamily="2" charset="-122"/>
                <a:ea typeface="华文细黑" panose="02010600040101010101" pitchFamily="2" charset="-122"/>
              </a:rPr>
              <a:t>朗读要领</a:t>
            </a:r>
            <a:r>
              <a:rPr lang="zh-CN" altLang="en-US" sz="4000">
                <a:solidFill>
                  <a:srgbClr val="FF33CC"/>
                </a:solidFill>
                <a:effectLst>
                  <a:outerShdw blurRad="38100" dist="38100" dir="2700000" algn="tl">
                    <a:srgbClr val="C0C0C0"/>
                  </a:outerShdw>
                </a:effectLst>
                <a:latin typeface="华文细黑" panose="02010600040101010101" pitchFamily="2" charset="-122"/>
                <a:ea typeface="华文细黑" panose="02010600040101010101" pitchFamily="2" charset="-122"/>
              </a:rPr>
              <a:t>（</a:t>
            </a:r>
            <a:r>
              <a:rPr lang="en-US" altLang="zh-CN" sz="4000">
                <a:solidFill>
                  <a:srgbClr val="FF33CC"/>
                </a:solidFill>
                <a:effectLst>
                  <a:outerShdw blurRad="38100" dist="38100" dir="2700000" algn="tl">
                    <a:srgbClr val="C0C0C0"/>
                  </a:outerShdw>
                </a:effectLst>
                <a:latin typeface="华文细黑" panose="02010600040101010101" pitchFamily="2" charset="-122"/>
                <a:ea typeface="华文细黑" panose="02010600040101010101" pitchFamily="2" charset="-122"/>
              </a:rPr>
              <a:t>4~6</a:t>
            </a:r>
            <a:r>
              <a:rPr lang="zh-CN" altLang="en-US" sz="3600">
                <a:solidFill>
                  <a:srgbClr val="FF33CC"/>
                </a:solidFill>
                <a:effectLst>
                  <a:outerShdw blurRad="38100" dist="38100" dir="2700000" algn="tl">
                    <a:srgbClr val="C0C0C0"/>
                  </a:outerShdw>
                </a:effectLst>
                <a:latin typeface="华文细黑" panose="02010600040101010101" pitchFamily="2" charset="-122"/>
                <a:ea typeface="华文细黑" panose="02010600040101010101" pitchFamily="2" charset="-122"/>
              </a:rPr>
              <a:t>节</a:t>
            </a:r>
            <a:r>
              <a:rPr lang="en-US" altLang="zh-CN" sz="4000">
                <a:solidFill>
                  <a:srgbClr val="FF33CC"/>
                </a:solidFill>
                <a:effectLst>
                  <a:outerShdw blurRad="38100" dist="38100" dir="2700000" algn="tl">
                    <a:srgbClr val="C0C0C0"/>
                  </a:outerShdw>
                </a:effectLst>
                <a:latin typeface="华文细黑" panose="02010600040101010101" pitchFamily="2" charset="-122"/>
                <a:ea typeface="华文细黑" panose="02010600040101010101" pitchFamily="2" charset="-122"/>
              </a:rPr>
              <a:t>)</a:t>
            </a:r>
          </a:p>
        </p:txBody>
      </p:sp>
      <p:sp>
        <p:nvSpPr>
          <p:cNvPr id="59395" name="Rectangle 3"/>
          <p:cNvSpPr>
            <a:spLocks noGrp="1" noChangeArrowheads="1"/>
          </p:cNvSpPr>
          <p:nvPr>
            <p:ph type="body" idx="1"/>
          </p:nvPr>
        </p:nvSpPr>
        <p:spPr>
          <a:xfrm>
            <a:off x="0" y="1676400"/>
            <a:ext cx="9144000" cy="4114800"/>
          </a:xfrm>
          <a:solidFill>
            <a:srgbClr val="FFCCCC"/>
          </a:solidFill>
        </p:spPr>
        <p:txBody>
          <a:bodyPr/>
          <a:lstStyle/>
          <a:p>
            <a:pPr lvl="2">
              <a:spcBef>
                <a:spcPct val="0"/>
              </a:spcBef>
            </a:pPr>
            <a:r>
              <a:rPr lang="zh-CN" altLang="en-US" sz="3200" b="1">
                <a:latin typeface="宋体" panose="02010600030101010101" pitchFamily="2" charset="-122"/>
                <a:ea typeface="华文细黑" panose="02010600040101010101" pitchFamily="2" charset="-122"/>
              </a:rPr>
              <a:t>读第五节</a:t>
            </a:r>
            <a:r>
              <a:rPr lang="zh-CN" altLang="en-US" sz="3200" b="1">
                <a:latin typeface="Arial" panose="020B0604020202020204" pitchFamily="34" charset="0"/>
                <a:ea typeface="华文细黑" panose="02010600040101010101" pitchFamily="2" charset="-122"/>
              </a:rPr>
              <a:t>“</a:t>
            </a:r>
            <a:r>
              <a:rPr lang="zh-CN" altLang="en-US" sz="3200" b="1">
                <a:latin typeface="宋体" panose="02010600030101010101" pitchFamily="2" charset="-122"/>
                <a:ea typeface="华文细黑" panose="02010600040101010101" pitchFamily="2" charset="-122"/>
              </a:rPr>
              <a:t>这些海鸭啊</a:t>
            </a:r>
            <a:r>
              <a:rPr lang="zh-CN" altLang="en-US" sz="3200" b="1">
                <a:latin typeface="Arial" panose="020B0604020202020204" pitchFamily="34" charset="0"/>
                <a:ea typeface="华文细黑" panose="02010600040101010101" pitchFamily="2" charset="-122"/>
              </a:rPr>
              <a:t>”</a:t>
            </a:r>
            <a:r>
              <a:rPr lang="zh-CN" altLang="en-US" sz="3200" b="1">
                <a:latin typeface="宋体" panose="02010600030101010101" pitchFamily="2" charset="-122"/>
                <a:ea typeface="华文细黑" panose="02010600040101010101" pitchFamily="2" charset="-122"/>
              </a:rPr>
              <a:t>，应以嘲弄的口吻，以强调对这一群海鸭的讽刺。读</a:t>
            </a:r>
            <a:r>
              <a:rPr lang="zh-CN" altLang="en-US" sz="3200" b="1">
                <a:latin typeface="Arial" panose="020B0604020202020204" pitchFamily="34" charset="0"/>
                <a:ea typeface="华文细黑" panose="02010600040101010101" pitchFamily="2" charset="-122"/>
              </a:rPr>
              <a:t>“</a:t>
            </a:r>
            <a:r>
              <a:rPr lang="zh-CN" altLang="en-US" sz="3200" b="1">
                <a:latin typeface="宋体" panose="02010600030101010101" pitchFamily="2" charset="-122"/>
                <a:ea typeface="华文细黑" panose="02010600040101010101" pitchFamily="2" charset="-122"/>
              </a:rPr>
              <a:t>轰隆隆的雷声</a:t>
            </a:r>
            <a:r>
              <a:rPr lang="zh-CN" altLang="en-US" sz="3200" b="1">
                <a:latin typeface="Arial" panose="020B0604020202020204" pitchFamily="34" charset="0"/>
                <a:ea typeface="华文细黑" panose="02010600040101010101" pitchFamily="2" charset="-122"/>
              </a:rPr>
              <a:t>”</a:t>
            </a:r>
            <a:r>
              <a:rPr lang="zh-CN" altLang="en-US" sz="3200" b="1">
                <a:latin typeface="宋体" panose="02010600030101010101" pitchFamily="2" charset="-122"/>
                <a:ea typeface="华文细黑" panose="02010600040101010101" pitchFamily="2" charset="-122"/>
              </a:rPr>
              <a:t>时，应瓮声瓮气地读，以示雷声的沉闷。读</a:t>
            </a:r>
            <a:r>
              <a:rPr lang="zh-CN" altLang="en-US" sz="3200" b="1">
                <a:latin typeface="Arial" panose="020B0604020202020204" pitchFamily="34" charset="0"/>
                <a:ea typeface="华文细黑" panose="02010600040101010101" pitchFamily="2" charset="-122"/>
              </a:rPr>
              <a:t>“</a:t>
            </a:r>
            <a:r>
              <a:rPr lang="zh-CN" altLang="en-US" sz="3200" b="1">
                <a:latin typeface="宋体" panose="02010600030101010101" pitchFamily="2" charset="-122"/>
                <a:ea typeface="华文细黑" panose="02010600040101010101" pitchFamily="2" charset="-122"/>
              </a:rPr>
              <a:t>吓坏</a:t>
            </a:r>
            <a:r>
              <a:rPr lang="zh-CN" altLang="en-US" sz="3200" b="1">
                <a:latin typeface="Arial" panose="020B0604020202020204" pitchFamily="34" charset="0"/>
                <a:ea typeface="华文细黑" panose="02010600040101010101" pitchFamily="2" charset="-122"/>
              </a:rPr>
              <a:t>”</a:t>
            </a:r>
            <a:r>
              <a:rPr lang="zh-CN" altLang="en-US" sz="3200" b="1">
                <a:latin typeface="宋体" panose="02010600030101010101" pitchFamily="2" charset="-122"/>
                <a:ea typeface="华文细黑" panose="02010600040101010101" pitchFamily="2" charset="-122"/>
              </a:rPr>
              <a:t>一词时，要用弱音读，以示对海鸭的轻蔑。为了强调企鹅的</a:t>
            </a:r>
            <a:r>
              <a:rPr lang="zh-CN" altLang="en-US" sz="3200" b="1">
                <a:latin typeface="Arial" panose="020B0604020202020204" pitchFamily="34" charset="0"/>
                <a:ea typeface="华文细黑" panose="02010600040101010101" pitchFamily="2" charset="-122"/>
              </a:rPr>
              <a:t>“</a:t>
            </a:r>
            <a:r>
              <a:rPr lang="zh-CN" altLang="en-US" sz="3200" b="1">
                <a:latin typeface="宋体" panose="02010600030101010101" pitchFamily="2" charset="-122"/>
                <a:ea typeface="华文细黑" panose="02010600040101010101" pitchFamily="2" charset="-122"/>
              </a:rPr>
              <a:t>胆怯</a:t>
            </a:r>
            <a:r>
              <a:rPr lang="zh-CN" altLang="en-US" sz="3200" b="1">
                <a:latin typeface="Arial" panose="020B0604020202020204" pitchFamily="34" charset="0"/>
                <a:ea typeface="华文细黑" panose="02010600040101010101" pitchFamily="2" charset="-122"/>
              </a:rPr>
              <a:t>”</a:t>
            </a:r>
            <a:r>
              <a:rPr lang="zh-CN" altLang="en-US" sz="3200" b="1">
                <a:latin typeface="宋体" panose="02010600030101010101" pitchFamily="2" charset="-122"/>
                <a:ea typeface="华文细黑" panose="02010600040101010101" pitchFamily="2" charset="-122"/>
              </a:rPr>
              <a:t>，要重读</a:t>
            </a:r>
            <a:r>
              <a:rPr lang="zh-CN" altLang="en-US" sz="3200" b="1">
                <a:latin typeface="Arial" panose="020B0604020202020204" pitchFamily="34" charset="0"/>
                <a:ea typeface="华文细黑" panose="02010600040101010101" pitchFamily="2" charset="-122"/>
              </a:rPr>
              <a:t>“</a:t>
            </a:r>
            <a:r>
              <a:rPr lang="zh-CN" altLang="en-US" sz="3200" b="1">
                <a:latin typeface="宋体" panose="02010600030101010101" pitchFamily="2" charset="-122"/>
                <a:ea typeface="华文细黑" panose="02010600040101010101" pitchFamily="2" charset="-122"/>
              </a:rPr>
              <a:t>躲藏</a:t>
            </a:r>
            <a:r>
              <a:rPr lang="zh-CN" altLang="en-US" sz="3200" b="1">
                <a:latin typeface="Arial" panose="020B0604020202020204" pitchFamily="34" charset="0"/>
                <a:ea typeface="华文细黑" panose="02010600040101010101" pitchFamily="2" charset="-122"/>
              </a:rPr>
              <a:t>”</a:t>
            </a:r>
            <a:r>
              <a:rPr lang="zh-CN" altLang="en-US" sz="3200" b="1">
                <a:latin typeface="宋体" panose="02010600030101010101" pitchFamily="2" charset="-122"/>
                <a:ea typeface="华文细黑" panose="02010600040101010101" pitchFamily="2" charset="-122"/>
              </a:rPr>
              <a:t>，要轻微读</a:t>
            </a:r>
            <a:r>
              <a:rPr lang="zh-CN" altLang="en-US" sz="3200" b="1">
                <a:latin typeface="Arial" panose="020B0604020202020204" pitchFamily="34" charset="0"/>
                <a:ea typeface="华文细黑" panose="02010600040101010101" pitchFamily="2" charset="-122"/>
              </a:rPr>
              <a:t>“</a:t>
            </a:r>
            <a:r>
              <a:rPr lang="zh-CN" altLang="en-US" sz="3200" b="1">
                <a:latin typeface="宋体" panose="02010600030101010101" pitchFamily="2" charset="-122"/>
                <a:ea typeface="华文细黑" panose="02010600040101010101" pitchFamily="2" charset="-122"/>
              </a:rPr>
              <a:t>悬崖底下</a:t>
            </a:r>
            <a:r>
              <a:rPr lang="zh-CN" altLang="en-US" sz="3200" b="1">
                <a:latin typeface="Arial" panose="020B0604020202020204" pitchFamily="34" charset="0"/>
                <a:ea typeface="华文细黑" panose="02010600040101010101" pitchFamily="2" charset="-122"/>
              </a:rPr>
              <a:t>”</a:t>
            </a:r>
            <a:r>
              <a:rPr lang="zh-CN" altLang="en-US" sz="3200" b="1">
                <a:latin typeface="宋体" panose="02010600030101010101" pitchFamily="2" charset="-122"/>
                <a:ea typeface="华文细黑" panose="02010600040101010101" pitchFamily="2" charset="-122"/>
              </a:rPr>
              <a:t>，并要把</a:t>
            </a:r>
            <a:r>
              <a:rPr lang="zh-CN" altLang="en-US" sz="3200" b="1">
                <a:latin typeface="Arial" panose="020B0604020202020204" pitchFamily="34" charset="0"/>
                <a:ea typeface="华文细黑" panose="02010600040101010101" pitchFamily="2" charset="-122"/>
              </a:rPr>
              <a:t>“</a:t>
            </a:r>
            <a:r>
              <a:rPr lang="zh-CN" altLang="en-US" sz="3200" b="1">
                <a:latin typeface="宋体" panose="02010600030101010101" pitchFamily="2" charset="-122"/>
                <a:ea typeface="华文细黑" panose="02010600040101010101" pitchFamily="2" charset="-122"/>
              </a:rPr>
              <a:t>底下</a:t>
            </a:r>
            <a:r>
              <a:rPr lang="zh-CN" altLang="en-US" sz="3200" b="1">
                <a:latin typeface="Arial" panose="020B0604020202020204" pitchFamily="34" charset="0"/>
                <a:ea typeface="华文细黑" panose="02010600040101010101" pitchFamily="2" charset="-122"/>
              </a:rPr>
              <a:t>”</a:t>
            </a:r>
            <a:r>
              <a:rPr lang="zh-CN" altLang="en-US" sz="3200" b="1">
                <a:latin typeface="宋体" panose="02010600030101010101" pitchFamily="2" charset="-122"/>
                <a:ea typeface="华文细黑" panose="02010600040101010101" pitchFamily="2" charset="-122"/>
              </a:rPr>
              <a:t>顿挫开，以示</a:t>
            </a:r>
            <a:r>
              <a:rPr lang="zh-CN" altLang="en-US" sz="3200" b="1">
                <a:latin typeface="Arial" panose="020B0604020202020204" pitchFamily="34" charset="0"/>
                <a:ea typeface="华文细黑" panose="02010600040101010101" pitchFamily="2" charset="-122"/>
              </a:rPr>
              <a:t>“</a:t>
            </a:r>
            <a:r>
              <a:rPr lang="zh-CN" altLang="en-US" sz="3200" b="1">
                <a:latin typeface="宋体" panose="02010600030101010101" pitchFamily="2" charset="-122"/>
                <a:ea typeface="华文细黑" panose="02010600040101010101" pitchFamily="2" charset="-122"/>
              </a:rPr>
              <a:t>躲藏</a:t>
            </a:r>
            <a:r>
              <a:rPr lang="zh-CN" altLang="en-US" sz="3200" b="1">
                <a:latin typeface="Arial" panose="020B0604020202020204" pitchFamily="34" charset="0"/>
                <a:ea typeface="华文细黑" panose="02010600040101010101" pitchFamily="2" charset="-122"/>
              </a:rPr>
              <a:t>”</a:t>
            </a:r>
            <a:r>
              <a:rPr lang="zh-CN" altLang="en-US" sz="3200" b="1">
                <a:latin typeface="宋体" panose="02010600030101010101" pitchFamily="2" charset="-122"/>
                <a:ea typeface="华文细黑" panose="02010600040101010101" pitchFamily="2" charset="-122"/>
              </a:rPr>
              <a:t>的处所。</a:t>
            </a:r>
            <a:endParaRPr lang="zh-CN" altLang="en-US" sz="3200" b="1">
              <a:ea typeface="华文细黑" panose="020106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9394"/>
                                        </p:tgtEl>
                                        <p:attrNameLst>
                                          <p:attrName>style.visibility</p:attrName>
                                        </p:attrNameLst>
                                      </p:cBhvr>
                                      <p:to>
                                        <p:strVal val="visible"/>
                                      </p:to>
                                    </p:set>
                                  </p:childTnLst>
                                  <p:subTnLst>
                                    <p:audio>
                                      <p:cMediaNode>
                                        <p:cTn display="0" masterRel="sameClick">
                                          <p:stCondLst>
                                            <p:cond evt="begin" delay="0">
                                              <p:tn val="5"/>
                                            </p:cond>
                                          </p:stCondLst>
                                          <p:endCondLst>
                                            <p:cond evt="onStopAudio" delay="0">
                                              <p:tgtEl>
                                                <p:sldTgt/>
                                              </p:tgtEl>
                                            </p:cond>
                                          </p:endCondLst>
                                        </p:cTn>
                                        <p:tgtEl>
                                          <p:sndTgt r:embed="rId2" name="laser.wav"/>
                                        </p:tgtEl>
                                      </p:cMediaNode>
                                    </p:audio>
                                  </p:subTnLst>
                                </p:cTn>
                              </p:par>
                            </p:childTnLst>
                          </p:cTn>
                        </p:par>
                      </p:childTnLst>
                    </p:cTn>
                  </p:par>
                  <p:par>
                    <p:cTn id="7" fill="hold" nodeType="clickPar">
                      <p:stCondLst>
                        <p:cond delay="indefinite"/>
                      </p:stCondLst>
                      <p:childTnLst>
                        <p:par>
                          <p:cTn id="8" fill="hold" nodeType="withGroup">
                            <p:stCondLst>
                              <p:cond delay="0"/>
                            </p:stCondLst>
                            <p:childTnLst>
                              <p:par>
                                <p:cTn id="9" presetID="2" presetClass="entr" presetSubtype="6" fill="hold" grpId="0" nodeType="clickEffect">
                                  <p:stCondLst>
                                    <p:cond delay="0"/>
                                  </p:stCondLst>
                                  <p:childTnLst>
                                    <p:set>
                                      <p:cBhvr>
                                        <p:cTn id="10" dur="1" fill="hold">
                                          <p:stCondLst>
                                            <p:cond delay="0"/>
                                          </p:stCondLst>
                                        </p:cTn>
                                        <p:tgtEl>
                                          <p:spTgt spid="59395">
                                            <p:txEl>
                                              <p:pRg st="0" end="0"/>
                                            </p:txEl>
                                          </p:spTgt>
                                        </p:tgtEl>
                                        <p:attrNameLst>
                                          <p:attrName>style.visibility</p:attrName>
                                        </p:attrNameLst>
                                      </p:cBhvr>
                                      <p:to>
                                        <p:strVal val="visible"/>
                                      </p:to>
                                    </p:set>
                                    <p:anim calcmode="lin" valueType="num">
                                      <p:cBhvr additive="base">
                                        <p:cTn id="11" dur="500" fill="hold"/>
                                        <p:tgtEl>
                                          <p:spTgt spid="59395">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59395">
                                            <p:txEl>
                                              <p:pRg st="0" end="0"/>
                                            </p:txEl>
                                          </p:spTgt>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9"/>
                                            </p:cond>
                                          </p:stCondLst>
                                          <p:endCondLst>
                                            <p:cond evt="onStopAudio" delay="0">
                                              <p:tgtEl>
                                                <p:sldTgt/>
                                              </p:tgtEl>
                                            </p:cond>
                                          </p:endCondLst>
                                        </p:cTn>
                                        <p:tgtEl>
                                          <p:sndTgt r:embed="rId3" name="projctor.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4" grpId="0" autoUpdateAnimBg="0"/>
      <p:bldP spid="59395" grpId="0" build="p"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r>
              <a:rPr lang="zh-CN" altLang="en-US" sz="4800">
                <a:solidFill>
                  <a:srgbClr val="FF33CC"/>
                </a:solidFill>
                <a:effectLst>
                  <a:outerShdw blurRad="38100" dist="38100" dir="2700000" algn="tl">
                    <a:srgbClr val="C0C0C0"/>
                  </a:outerShdw>
                </a:effectLst>
                <a:latin typeface="华文细黑" panose="02010600040101010101" pitchFamily="2" charset="-122"/>
                <a:ea typeface="华文细黑" panose="02010600040101010101" pitchFamily="2" charset="-122"/>
              </a:rPr>
              <a:t>朗读要领</a:t>
            </a:r>
            <a:r>
              <a:rPr lang="en-US" altLang="zh-CN" sz="4000">
                <a:solidFill>
                  <a:srgbClr val="FF33CC"/>
                </a:solidFill>
                <a:effectLst>
                  <a:outerShdw blurRad="38100" dist="38100" dir="2700000" algn="tl">
                    <a:srgbClr val="C0C0C0"/>
                  </a:outerShdw>
                </a:effectLst>
                <a:latin typeface="华文细黑" panose="02010600040101010101" pitchFamily="2" charset="-122"/>
                <a:ea typeface="华文细黑" panose="02010600040101010101" pitchFamily="2" charset="-122"/>
              </a:rPr>
              <a:t>(4~6</a:t>
            </a:r>
            <a:r>
              <a:rPr lang="zh-CN" altLang="en-US" sz="3600">
                <a:solidFill>
                  <a:srgbClr val="FF33CC"/>
                </a:solidFill>
                <a:effectLst>
                  <a:outerShdw blurRad="38100" dist="38100" dir="2700000" algn="tl">
                    <a:srgbClr val="C0C0C0"/>
                  </a:outerShdw>
                </a:effectLst>
                <a:latin typeface="华文细黑" panose="02010600040101010101" pitchFamily="2" charset="-122"/>
                <a:ea typeface="华文细黑" panose="02010600040101010101" pitchFamily="2" charset="-122"/>
              </a:rPr>
              <a:t>节</a:t>
            </a:r>
            <a:r>
              <a:rPr lang="en-US" altLang="zh-CN" sz="4000">
                <a:solidFill>
                  <a:srgbClr val="FF33CC"/>
                </a:solidFill>
                <a:effectLst>
                  <a:outerShdw blurRad="38100" dist="38100" dir="2700000" algn="tl">
                    <a:srgbClr val="C0C0C0"/>
                  </a:outerShdw>
                </a:effectLst>
                <a:latin typeface="华文细黑" panose="02010600040101010101" pitchFamily="2" charset="-122"/>
                <a:ea typeface="华文细黑" panose="02010600040101010101" pitchFamily="2" charset="-122"/>
              </a:rPr>
              <a:t>)</a:t>
            </a:r>
          </a:p>
        </p:txBody>
      </p:sp>
      <p:sp>
        <p:nvSpPr>
          <p:cNvPr id="60419" name="Rectangle 3"/>
          <p:cNvSpPr>
            <a:spLocks noGrp="1" noChangeArrowheads="1"/>
          </p:cNvSpPr>
          <p:nvPr>
            <p:ph type="body" idx="1"/>
          </p:nvPr>
        </p:nvSpPr>
        <p:spPr>
          <a:xfrm>
            <a:off x="0" y="1752600"/>
            <a:ext cx="9144000" cy="3581400"/>
          </a:xfrm>
          <a:solidFill>
            <a:srgbClr val="FFCCCC"/>
          </a:solidFill>
        </p:spPr>
        <p:txBody>
          <a:bodyPr/>
          <a:lstStyle/>
          <a:p>
            <a:pPr lvl="2">
              <a:spcBef>
                <a:spcPct val="0"/>
              </a:spcBef>
            </a:pPr>
            <a:r>
              <a:rPr lang="zh-CN" altLang="en-US" sz="2800" b="1">
                <a:latin typeface="宋体" panose="02010600030101010101" pitchFamily="2" charset="-122"/>
                <a:ea typeface="华文细黑" panose="02010600040101010101" pitchFamily="2" charset="-122"/>
              </a:rPr>
              <a:t>这里的省略号是表示丑类之多，不屑一一列举，要求停顿时间稍微长一点，为读出下面的内容作准备。前面的内容刻划群鸟的卑鄙怯懦，丑态百出，正是为了衬托出海燕的无所畏惧的英雄气概。感情在此来一个转折，换上高昂的语调来抒发对海燕英雄气概的赞美之情。要重读</a:t>
            </a:r>
            <a:r>
              <a:rPr lang="zh-CN" altLang="en-US" sz="2800" b="1">
                <a:latin typeface="Arial" panose="020B0604020202020204" pitchFamily="34" charset="0"/>
                <a:ea typeface="华文细黑" panose="02010600040101010101" pitchFamily="2" charset="-122"/>
              </a:rPr>
              <a:t>“</a:t>
            </a:r>
            <a:r>
              <a:rPr lang="zh-CN" altLang="en-US" sz="2800" b="1">
                <a:latin typeface="宋体" panose="02010600030101010101" pitchFamily="2" charset="-122"/>
                <a:ea typeface="华文细黑" panose="02010600040101010101" pitchFamily="2" charset="-122"/>
              </a:rPr>
              <a:t>高傲</a:t>
            </a:r>
            <a:r>
              <a:rPr lang="zh-CN" altLang="en-US" sz="2800" b="1">
                <a:latin typeface="Arial" panose="020B0604020202020204" pitchFamily="34" charset="0"/>
                <a:ea typeface="华文细黑" panose="02010600040101010101" pitchFamily="2" charset="-122"/>
              </a:rPr>
              <a:t>”“</a:t>
            </a:r>
            <a:r>
              <a:rPr lang="zh-CN" altLang="en-US" sz="2800" b="1">
                <a:latin typeface="宋体" panose="02010600030101010101" pitchFamily="2" charset="-122"/>
                <a:ea typeface="华文细黑" panose="02010600040101010101" pitchFamily="2" charset="-122"/>
              </a:rPr>
              <a:t>飞翔</a:t>
            </a:r>
            <a:r>
              <a:rPr lang="zh-CN" altLang="en-US" sz="2800" b="1">
                <a:latin typeface="Arial" panose="020B0604020202020204" pitchFamily="34" charset="0"/>
                <a:ea typeface="华文细黑" panose="02010600040101010101" pitchFamily="2" charset="-122"/>
              </a:rPr>
              <a:t>”</a:t>
            </a:r>
            <a:r>
              <a:rPr lang="zh-CN" altLang="en-US" sz="2800" b="1">
                <a:latin typeface="宋体" panose="02010600030101010101" pitchFamily="2" charset="-122"/>
                <a:ea typeface="华文细黑" panose="02010600040101010101" pitchFamily="2" charset="-122"/>
              </a:rPr>
              <a:t>，以突出海燕的高大形象</a:t>
            </a:r>
            <a:endParaRPr lang="zh-CN" altLang="en-US" sz="2800" b="1">
              <a:ea typeface="华文细黑" panose="020106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iterate type="wd">
                                    <p:tmPct val="100000"/>
                                  </p:iterate>
                                  <p:childTnLst>
                                    <p:set>
                                      <p:cBhvr>
                                        <p:cTn id="6" dur="1" fill="hold">
                                          <p:stCondLst>
                                            <p:cond delay="0"/>
                                          </p:stCondLst>
                                        </p:cTn>
                                        <p:tgtEl>
                                          <p:spTgt spid="60418"/>
                                        </p:tgtEl>
                                        <p:attrNameLst>
                                          <p:attrName>style.visibility</p:attrName>
                                        </p:attrNameLst>
                                      </p:cBhvr>
                                      <p:to>
                                        <p:strVal val="visible"/>
                                      </p:to>
                                    </p:set>
                                    <p:anim calcmode="lin" valueType="num">
                                      <p:cBhvr additive="base">
                                        <p:cTn id="7" dur="300" fill="hold"/>
                                        <p:tgtEl>
                                          <p:spTgt spid="60418"/>
                                        </p:tgtEl>
                                        <p:attrNameLst>
                                          <p:attrName>ppt_x</p:attrName>
                                        </p:attrNameLst>
                                      </p:cBhvr>
                                      <p:tavLst>
                                        <p:tav tm="0">
                                          <p:val>
                                            <p:strVal val="#ppt_x"/>
                                          </p:val>
                                        </p:tav>
                                        <p:tav tm="100000">
                                          <p:val>
                                            <p:strVal val="#ppt_x"/>
                                          </p:val>
                                        </p:tav>
                                      </p:tavLst>
                                    </p:anim>
                                    <p:anim calcmode="lin" valueType="num">
                                      <p:cBhvr additive="base">
                                        <p:cTn id="8" dur="300" fill="hold"/>
                                        <p:tgtEl>
                                          <p:spTgt spid="60418"/>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explode.wav"/>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0419">
                                            <p:txEl>
                                              <p:pRg st="0" end="0"/>
                                            </p:txEl>
                                          </p:spTgt>
                                        </p:tgtEl>
                                        <p:attrNameLst>
                                          <p:attrName>style.visibility</p:attrName>
                                        </p:attrNameLst>
                                      </p:cBhvr>
                                      <p:to>
                                        <p:strVal val="visible"/>
                                      </p:to>
                                    </p:set>
                                    <p:anim calcmode="lin" valueType="num">
                                      <p:cBhvr additive="base">
                                        <p:cTn id="13" dur="500" fill="hold"/>
                                        <p:tgtEl>
                                          <p:spTgt spid="60419">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0419">
                                            <p:txEl>
                                              <p:pRg st="0" end="0"/>
                                            </p:txEl>
                                          </p:spTgt>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autoUpdateAnimBg="0"/>
      <p:bldP spid="60419"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5" name="Picture 5" descr="p000005190">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8888" y="260350"/>
            <a:ext cx="6610350" cy="4638675"/>
          </a:xfrm>
          <a:prstGeom prst="rect">
            <a:avLst/>
          </a:prstGeom>
          <a:noFill/>
          <a:extLst>
            <a:ext uri="{909E8E84-426E-40DD-AFC4-6F175D3DCCD1}">
              <a14:hiddenFill xmlns:a14="http://schemas.microsoft.com/office/drawing/2010/main">
                <a:solidFill>
                  <a:srgbClr val="FFFFFF"/>
                </a:solidFill>
              </a14:hiddenFill>
            </a:ext>
          </a:extLst>
        </p:spPr>
      </p:pic>
      <p:sp>
        <p:nvSpPr>
          <p:cNvPr id="10246" name="WordArt 6"/>
          <p:cNvSpPr>
            <a:spLocks noChangeArrowheads="1" noChangeShapeType="1" noTextEdit="1"/>
          </p:cNvSpPr>
          <p:nvPr/>
        </p:nvSpPr>
        <p:spPr bwMode="auto">
          <a:xfrm>
            <a:off x="3024188" y="5153025"/>
            <a:ext cx="3095625" cy="1371600"/>
          </a:xfrm>
          <a:prstGeom prst="rect">
            <a:avLst/>
          </a:prstGeom>
        </p:spPr>
        <p:txBody>
          <a:bodyPr wrap="none" fromWordArt="1">
            <a:prstTxWarp prst="textSlantUp">
              <a:avLst>
                <a:gd name="adj" fmla="val 32056"/>
              </a:avLst>
            </a:prstTxWarp>
          </a:bodyPr>
          <a:lstStyle/>
          <a:p>
            <a:pPr algn="ctr"/>
            <a:r>
              <a:rPr lang="zh-CN" altLang="en-US" sz="4800" b="1" kern="10">
                <a:ln w="9525">
                  <a:solidFill>
                    <a:srgbClr val="CC99FF"/>
                  </a:solidFill>
                  <a:round/>
                  <a:headEnd/>
                  <a:tailEnd/>
                </a:ln>
                <a:gradFill rotWithShape="0">
                  <a:gsLst>
                    <a:gs pos="0">
                      <a:srgbClr val="6600CC"/>
                    </a:gs>
                    <a:gs pos="100000">
                      <a:srgbClr val="CC00CC"/>
                    </a:gs>
                  </a:gsLst>
                  <a:lin ang="5400000" scaled="1"/>
                </a:gradFill>
                <a:effectLst>
                  <a:outerShdw dist="53882" dir="2700000" algn="ctr" rotWithShape="0">
                    <a:srgbClr val="9999FF">
                      <a:alpha val="80000"/>
                    </a:srgbClr>
                  </a:outerShdw>
                </a:effectLst>
                <a:latin typeface="宋体" panose="02010600030101010101" pitchFamily="2" charset="-122"/>
              </a:rPr>
              <a:t>高扬的海燕</a:t>
            </a:r>
          </a:p>
        </p:txBody>
      </p:sp>
    </p:spTree>
  </p:cSld>
  <p:clrMapOvr>
    <a:masterClrMapping/>
  </p:clrMapOvr>
  <p:transition>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0245"/>
                                        </p:tgtEl>
                                        <p:attrNameLst>
                                          <p:attrName>style.visibility</p:attrName>
                                        </p:attrNameLst>
                                      </p:cBhvr>
                                      <p:to>
                                        <p:strVal val="visible"/>
                                      </p:to>
                                    </p:set>
                                    <p:animEffect transition="in" filter="blinds(horizontal)">
                                      <p:cBhvr>
                                        <p:cTn id="7" dur="500"/>
                                        <p:tgtEl>
                                          <p:spTgt spid="1024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0246"/>
                                        </p:tgtEl>
                                        <p:attrNameLst>
                                          <p:attrName>style.visibility</p:attrName>
                                        </p:attrNameLst>
                                      </p:cBhvr>
                                      <p:to>
                                        <p:strVal val="visible"/>
                                      </p:to>
                                    </p:set>
                                    <p:animEffect transition="in" filter="checkerboard(across)">
                                      <p:cBhvr>
                                        <p:cTn id="12" dur="500"/>
                                        <p:tgtEl>
                                          <p:spTgt spid="10246"/>
                                        </p:tgtEl>
                                      </p:cBhvr>
                                    </p:animEffect>
                                  </p:childTnLst>
                                  <p:subTnLst>
                                    <p:audio>
                                      <p:cMediaNode>
                                        <p:cTn display="0" masterRel="sameClick">
                                          <p:stCondLst>
                                            <p:cond evt="begin" delay="0">
                                              <p:tn val="10"/>
                                            </p:cond>
                                          </p:stCondLst>
                                          <p:endCondLst>
                                            <p:cond evt="onStopAudio" delay="0">
                                              <p:tgtEl>
                                                <p:sldTgt/>
                                              </p:tgtEl>
                                            </p:cond>
                                          </p:endCondLst>
                                        </p:cTn>
                                        <p:tgtEl>
                                          <p:sndTgt r:embed="rId2" name="camer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6"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rrowheads="1"/>
          </p:cNvSpPr>
          <p:nvPr>
            <p:ph type="title"/>
          </p:nvPr>
        </p:nvSpPr>
        <p:spPr/>
        <p:txBody>
          <a:bodyPr/>
          <a:lstStyle/>
          <a:p>
            <a:r>
              <a:rPr lang="zh-CN" altLang="en-US"/>
              <a:t>小结</a:t>
            </a:r>
          </a:p>
        </p:txBody>
      </p:sp>
      <p:sp>
        <p:nvSpPr>
          <p:cNvPr id="63491" name="Rectangle 3"/>
          <p:cNvSpPr>
            <a:spLocks noGrp="1" noRot="1" noChangeArrowheads="1"/>
          </p:cNvSpPr>
          <p:nvPr>
            <p:ph type="body" idx="1"/>
          </p:nvPr>
        </p:nvSpPr>
        <p:spPr/>
        <p:txBody>
          <a:bodyPr/>
          <a:lstStyle/>
          <a:p>
            <a:r>
              <a:rPr lang="zh-CN" altLang="en-US"/>
              <a:t>了解象征手法的运用</a:t>
            </a:r>
            <a:r>
              <a:rPr lang="en-US" altLang="zh-CN"/>
              <a:t>.</a:t>
            </a:r>
          </a:p>
          <a:p>
            <a:r>
              <a:rPr lang="zh-CN" altLang="en-US"/>
              <a:t>文章中各个象征的物体</a:t>
            </a:r>
            <a:r>
              <a:rPr lang="en-US" altLang="zh-CN"/>
              <a:t>.</a:t>
            </a:r>
          </a:p>
          <a:p>
            <a:r>
              <a:rPr lang="zh-CN" altLang="en-US"/>
              <a:t>了解内容背景</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3491">
                                            <p:txEl>
                                              <p:pRg st="0" end="0"/>
                                            </p:txEl>
                                          </p:spTgt>
                                        </p:tgtEl>
                                        <p:attrNameLst>
                                          <p:attrName>style.visibility</p:attrName>
                                        </p:attrNameLst>
                                      </p:cBhvr>
                                      <p:to>
                                        <p:strVal val="visible"/>
                                      </p:to>
                                    </p:set>
                                    <p:animEffect transition="in" filter="checkerboard(across)">
                                      <p:cBhvr>
                                        <p:cTn id="7" dur="500"/>
                                        <p:tgtEl>
                                          <p:spTgt spid="6349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63491">
                                            <p:txEl>
                                              <p:pRg st="1" end="1"/>
                                            </p:txEl>
                                          </p:spTgt>
                                        </p:tgtEl>
                                        <p:attrNameLst>
                                          <p:attrName>style.visibility</p:attrName>
                                        </p:attrNameLst>
                                      </p:cBhvr>
                                      <p:to>
                                        <p:strVal val="visible"/>
                                      </p:to>
                                    </p:set>
                                    <p:animEffect transition="in" filter="checkerboard(across)">
                                      <p:cBhvr>
                                        <p:cTn id="12" dur="500"/>
                                        <p:tgtEl>
                                          <p:spTgt spid="63491">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63491">
                                            <p:txEl>
                                              <p:pRg st="2" end="2"/>
                                            </p:txEl>
                                          </p:spTgt>
                                        </p:tgtEl>
                                        <p:attrNameLst>
                                          <p:attrName>style.visibility</p:attrName>
                                        </p:attrNameLst>
                                      </p:cBhvr>
                                      <p:to>
                                        <p:strVal val="visible"/>
                                      </p:to>
                                    </p:set>
                                    <p:animEffect transition="in" filter="checkerboard(across)">
                                      <p:cBhvr>
                                        <p:cTn id="17" dur="500"/>
                                        <p:tgtEl>
                                          <p:spTgt spid="6349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1"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endParaRPr lang="zh-CN" altLang="zh-CN"/>
          </a:p>
        </p:txBody>
      </p:sp>
      <p:sp>
        <p:nvSpPr>
          <p:cNvPr id="12291" name="Rectangle 3"/>
          <p:cNvSpPr>
            <a:spLocks noGrp="1" noChangeArrowheads="1"/>
          </p:cNvSpPr>
          <p:nvPr>
            <p:ph type="body" idx="1"/>
          </p:nvPr>
        </p:nvSpPr>
        <p:spPr/>
        <p:txBody>
          <a:bodyPr/>
          <a:lstStyle/>
          <a:p>
            <a:endParaRPr lang="zh-CN" altLang="zh-CN"/>
          </a:p>
        </p:txBody>
      </p:sp>
      <p:pic>
        <p:nvPicPr>
          <p:cNvPr id="12293" name="Picture 5" descr="bea0b94b1c53d4e183025c51">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750" y="404813"/>
            <a:ext cx="7916863" cy="5545137"/>
          </a:xfrm>
          <a:prstGeom prst="rect">
            <a:avLst/>
          </a:prstGeom>
          <a:noFill/>
          <a:extLst>
            <a:ext uri="{909E8E84-426E-40DD-AFC4-6F175D3DCCD1}">
              <a14:hiddenFill xmlns:a14="http://schemas.microsoft.com/office/drawing/2010/main">
                <a:solidFill>
                  <a:srgbClr val="FFFFFF"/>
                </a:solidFill>
              </a14:hiddenFill>
            </a:ext>
          </a:extLst>
        </p:spPr>
      </p:pic>
      <p:sp>
        <p:nvSpPr>
          <p:cNvPr id="12294" name="Text Box 6"/>
          <p:cNvSpPr txBox="1">
            <a:spLocks noChangeArrowheads="1"/>
          </p:cNvSpPr>
          <p:nvPr/>
        </p:nvSpPr>
        <p:spPr bwMode="auto">
          <a:xfrm>
            <a:off x="1828800" y="2351088"/>
            <a:ext cx="460375" cy="487362"/>
          </a:xfrm>
          <a:prstGeom prst="rect">
            <a:avLst/>
          </a:prstGeom>
          <a:noFill/>
          <a:ln>
            <a:noFill/>
          </a:ln>
          <a:effectLst/>
          <a:extLst>
            <a:ext uri="{909E8E84-426E-40DD-AFC4-6F175D3DCCD1}">
              <a14:hiddenFill xmlns:a14="http://schemas.microsoft.com/office/drawing/2010/main">
                <a:solidFill>
                  <a:srgbClr val="33CCCC"/>
                </a:solidFill>
              </a14:hiddenFill>
            </a:ex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010199"/>
                  </a:outerShdw>
                </a:effectLst>
              </a14:hiddenEffects>
            </a:ext>
          </a:extLst>
        </p:spPr>
        <p:txBody>
          <a:bodyPr wrap="none">
            <a:spAutoFit/>
          </a:bodyPr>
          <a:lstStyle/>
          <a:p>
            <a:pPr algn="just"/>
            <a:r>
              <a:rPr kumimoji="1" lang="en-US" altLang="zh-CN" sz="800">
                <a:solidFill>
                  <a:srgbClr val="FFFFFF"/>
                </a:solidFill>
              </a:rPr>
              <a:t>zxxkw</a:t>
            </a:r>
            <a:endParaRPr kumimoji="1" lang="en-US" altLang="zh-CN" sz="3600">
              <a:latin typeface="Times New Roman" panose="02020603050405020304" pitchFamily="18" charset="0"/>
              <a:ea typeface="楷体_GB2312" pitchFamily="49" charset="-122"/>
            </a:endParaRPr>
          </a:p>
        </p:txBody>
      </p:sp>
    </p:spTree>
  </p:cSld>
  <p:clrMapOvr>
    <a:masterClrMapping/>
  </p:clrMapOvr>
  <p:transition>
    <p:comb dir="vert"/>
    <p:sndAc>
      <p:stSnd>
        <p:snd r:embed="rId2" name="suction.wav"/>
      </p:stSnd>
    </p:sndAc>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12293"/>
                                        </p:tgtEl>
                                        <p:attrNameLst>
                                          <p:attrName>style.visibility</p:attrName>
                                        </p:attrNameLst>
                                      </p:cBhvr>
                                      <p:to>
                                        <p:strVal val="visible"/>
                                      </p:to>
                                    </p:set>
                                    <p:animEffect transition="in" filter="checkerboard(across)">
                                      <p:cBhvr>
                                        <p:cTn id="7" dur="500"/>
                                        <p:tgtEl>
                                          <p:spTgt spid="122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endParaRPr lang="zh-CN" altLang="zh-CN"/>
          </a:p>
        </p:txBody>
      </p:sp>
      <p:sp>
        <p:nvSpPr>
          <p:cNvPr id="13315" name="Rectangle 3"/>
          <p:cNvSpPr>
            <a:spLocks noGrp="1" noChangeArrowheads="1"/>
          </p:cNvSpPr>
          <p:nvPr>
            <p:ph type="body" idx="1"/>
          </p:nvPr>
        </p:nvSpPr>
        <p:spPr/>
        <p:txBody>
          <a:bodyPr/>
          <a:lstStyle/>
          <a:p>
            <a:endParaRPr lang="zh-CN" altLang="zh-CN"/>
          </a:p>
        </p:txBody>
      </p:sp>
      <p:pic>
        <p:nvPicPr>
          <p:cNvPr id="13317" name="Picture 5" descr="261563">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188" y="0"/>
            <a:ext cx="7916862" cy="6165850"/>
          </a:xfrm>
          <a:prstGeom prst="rect">
            <a:avLst/>
          </a:prstGeom>
          <a:noFill/>
          <a:extLst>
            <a:ext uri="{909E8E84-426E-40DD-AFC4-6F175D3DCCD1}">
              <a14:hiddenFill xmlns:a14="http://schemas.microsoft.com/office/drawing/2010/main">
                <a:solidFill>
                  <a:srgbClr val="FFFFFF"/>
                </a:solidFill>
              </a14:hiddenFill>
            </a:ext>
          </a:extLst>
        </p:spPr>
      </p:pic>
      <p:sp>
        <p:nvSpPr>
          <p:cNvPr id="13318" name="Text Box 6"/>
          <p:cNvSpPr txBox="1">
            <a:spLocks noChangeArrowheads="1"/>
          </p:cNvSpPr>
          <p:nvPr/>
        </p:nvSpPr>
        <p:spPr bwMode="auto">
          <a:xfrm>
            <a:off x="1828800" y="2351088"/>
            <a:ext cx="460375" cy="487362"/>
          </a:xfrm>
          <a:prstGeom prst="rect">
            <a:avLst/>
          </a:prstGeom>
          <a:noFill/>
          <a:ln>
            <a:noFill/>
          </a:ln>
          <a:effectLst/>
          <a:extLst>
            <a:ext uri="{909E8E84-426E-40DD-AFC4-6F175D3DCCD1}">
              <a14:hiddenFill xmlns:a14="http://schemas.microsoft.com/office/drawing/2010/main">
                <a:solidFill>
                  <a:srgbClr val="33CCCC"/>
                </a:solidFill>
              </a14:hiddenFill>
            </a:ex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010199"/>
                  </a:outerShdw>
                </a:effectLst>
              </a14:hiddenEffects>
            </a:ext>
          </a:extLst>
        </p:spPr>
        <p:txBody>
          <a:bodyPr wrap="none">
            <a:spAutoFit/>
          </a:bodyPr>
          <a:lstStyle/>
          <a:p>
            <a:pPr algn="just"/>
            <a:r>
              <a:rPr kumimoji="1" lang="en-US" altLang="zh-CN" sz="800">
                <a:solidFill>
                  <a:srgbClr val="FFFFFF"/>
                </a:solidFill>
              </a:rPr>
              <a:t>zxxkw</a:t>
            </a:r>
            <a:endParaRPr kumimoji="1" lang="en-US" altLang="zh-CN" sz="3600">
              <a:latin typeface="Times New Roman" panose="02020603050405020304" pitchFamily="18" charset="0"/>
              <a:ea typeface="楷体_GB2312" pitchFamily="49" charset="-122"/>
            </a:endParaRPr>
          </a:p>
        </p:txBody>
      </p:sp>
    </p:spTree>
  </p:cSld>
  <p:clrMapOvr>
    <a:masterClrMapping/>
  </p:clrMapOvr>
  <p:transition>
    <p:cover dir="d"/>
    <p:sndAc>
      <p:stSnd>
        <p:snd r:embed="rId2" name="type.wav"/>
      </p:stSnd>
    </p:sndAc>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nodeType="clickEffect">
                                  <p:stCondLst>
                                    <p:cond delay="0"/>
                                  </p:stCondLst>
                                  <p:childTnLst>
                                    <p:set>
                                      <p:cBhvr>
                                        <p:cTn id="6" dur="1" fill="hold">
                                          <p:stCondLst>
                                            <p:cond delay="0"/>
                                          </p:stCondLst>
                                        </p:cTn>
                                        <p:tgtEl>
                                          <p:spTgt spid="13317"/>
                                        </p:tgtEl>
                                        <p:attrNameLst>
                                          <p:attrName>style.visibility</p:attrName>
                                        </p:attrNameLst>
                                      </p:cBhvr>
                                      <p:to>
                                        <p:strVal val="visible"/>
                                      </p:to>
                                    </p:set>
                                    <p:animEffect transition="in" filter="slide(fromBottom)">
                                      <p:cBhvr>
                                        <p:cTn id="7" dur="500"/>
                                        <p:tgtEl>
                                          <p:spTgt spid="133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4341" name="Picture 5" descr="gaoerji">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97575" y="0"/>
            <a:ext cx="3254375" cy="4248150"/>
          </a:xfrm>
          <a:prstGeom prst="rect">
            <a:avLst/>
          </a:prstGeom>
          <a:noFill/>
          <a:extLst>
            <a:ext uri="{909E8E84-426E-40DD-AFC4-6F175D3DCCD1}">
              <a14:hiddenFill xmlns:a14="http://schemas.microsoft.com/office/drawing/2010/main">
                <a:solidFill>
                  <a:srgbClr val="FFFFFF"/>
                </a:solidFill>
              </a14:hiddenFill>
            </a:ext>
          </a:extLst>
        </p:spPr>
      </p:pic>
      <p:sp>
        <p:nvSpPr>
          <p:cNvPr id="14342" name="WordArt 6" descr="窄竖线"/>
          <p:cNvSpPr>
            <a:spLocks noChangeArrowheads="1" noChangeShapeType="1" noTextEdit="1"/>
          </p:cNvSpPr>
          <p:nvPr/>
        </p:nvSpPr>
        <p:spPr bwMode="auto">
          <a:xfrm>
            <a:off x="250825" y="0"/>
            <a:ext cx="3059113" cy="1079500"/>
          </a:xfrm>
          <a:prstGeom prst="rect">
            <a:avLst/>
          </a:prstGeom>
        </p:spPr>
        <p:txBody>
          <a:bodyPr wrap="none" fromWordArt="1">
            <a:prstTxWarp prst="textCurveUp">
              <a:avLst>
                <a:gd name="adj" fmla="val 40356"/>
              </a:avLst>
            </a:prstTxWarp>
          </a:bodyPr>
          <a:lstStyle/>
          <a:p>
            <a:pPr algn="ctr"/>
            <a:r>
              <a:rPr lang="zh-CN" altLang="en-US" sz="3600" b="1" kern="10">
                <a:ln w="12700">
                  <a:solidFill>
                    <a:srgbClr val="000000"/>
                  </a:solidFill>
                  <a:round/>
                  <a:headEnd/>
                  <a:tailEnd/>
                </a:ln>
                <a:pattFill prst="dashHorz">
                  <a:fgClr>
                    <a:srgbClr val="808080"/>
                  </a:fgClr>
                  <a:bgClr>
                    <a:srgbClr val="FFFF00"/>
                  </a:bgClr>
                </a:pattFill>
                <a:effectLst>
                  <a:outerShdw dist="45791" dir="2021404" algn="ctr" rotWithShape="0">
                    <a:srgbClr val="808080">
                      <a:alpha val="80000"/>
                    </a:srgbClr>
                  </a:outerShdw>
                </a:effectLst>
                <a:latin typeface="宋体" panose="02010600030101010101" pitchFamily="2" charset="-122"/>
              </a:rPr>
              <a:t>作者</a:t>
            </a:r>
            <a:r>
              <a:rPr lang="en-US" altLang="zh-CN" sz="3600" b="1" kern="10">
                <a:ln w="12700">
                  <a:solidFill>
                    <a:srgbClr val="000000"/>
                  </a:solidFill>
                  <a:round/>
                  <a:headEnd/>
                  <a:tailEnd/>
                </a:ln>
                <a:pattFill prst="dashHorz">
                  <a:fgClr>
                    <a:srgbClr val="808080"/>
                  </a:fgClr>
                  <a:bgClr>
                    <a:srgbClr val="FFFF00"/>
                  </a:bgClr>
                </a:pattFill>
                <a:effectLst>
                  <a:outerShdw dist="45791" dir="2021404" algn="ctr" rotWithShape="0">
                    <a:srgbClr val="808080">
                      <a:alpha val="80000"/>
                    </a:srgbClr>
                  </a:outerShdw>
                </a:effectLst>
                <a:latin typeface="宋体" panose="02010600030101010101" pitchFamily="2" charset="-122"/>
              </a:rPr>
              <a:t>.</a:t>
            </a:r>
            <a:r>
              <a:rPr lang="zh-CN" altLang="en-US" sz="3600" b="1" kern="10">
                <a:ln w="12700">
                  <a:solidFill>
                    <a:srgbClr val="000000"/>
                  </a:solidFill>
                  <a:round/>
                  <a:headEnd/>
                  <a:tailEnd/>
                </a:ln>
                <a:pattFill prst="dashHorz">
                  <a:fgClr>
                    <a:srgbClr val="808080"/>
                  </a:fgClr>
                  <a:bgClr>
                    <a:srgbClr val="FFFF00"/>
                  </a:bgClr>
                </a:pattFill>
                <a:effectLst>
                  <a:outerShdw dist="45791" dir="2021404" algn="ctr" rotWithShape="0">
                    <a:srgbClr val="808080">
                      <a:alpha val="80000"/>
                    </a:srgbClr>
                  </a:outerShdw>
                </a:effectLst>
                <a:latin typeface="宋体" panose="02010600030101010101" pitchFamily="2" charset="-122"/>
              </a:rPr>
              <a:t>介绍</a:t>
            </a:r>
          </a:p>
        </p:txBody>
      </p:sp>
      <p:sp>
        <p:nvSpPr>
          <p:cNvPr id="14344" name="Rectangle 8"/>
          <p:cNvSpPr>
            <a:spLocks noChangeArrowheads="1"/>
          </p:cNvSpPr>
          <p:nvPr/>
        </p:nvSpPr>
        <p:spPr bwMode="auto">
          <a:xfrm>
            <a:off x="395288" y="1484313"/>
            <a:ext cx="4876800" cy="454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Char char="•"/>
            </a:pPr>
            <a:r>
              <a:rPr kumimoji="1" lang="zh-CN" altLang="en-US" sz="3600" b="1">
                <a:solidFill>
                  <a:srgbClr val="FF3300"/>
                </a:solidFill>
                <a:latin typeface="Times New Roman" panose="02020603050405020304" pitchFamily="18" charset="0"/>
                <a:ea typeface="华文新魏" panose="02010800040101010101" pitchFamily="2" charset="-122"/>
              </a:rPr>
              <a:t>高尔基</a:t>
            </a:r>
            <a:r>
              <a:rPr kumimoji="1" lang="zh-CN" altLang="en-US" sz="3200" b="1">
                <a:latin typeface="Times New Roman" panose="02020603050405020304" pitchFamily="18" charset="0"/>
                <a:ea typeface="楷体_GB2312" pitchFamily="49" charset="-122"/>
              </a:rPr>
              <a:t>（</a:t>
            </a:r>
            <a:r>
              <a:rPr kumimoji="1" lang="en-US" altLang="zh-CN" sz="3200" b="1">
                <a:latin typeface="Times New Roman" panose="02020603050405020304" pitchFamily="18" charset="0"/>
                <a:ea typeface="楷体_GB2312" pitchFamily="49" charset="-122"/>
              </a:rPr>
              <a:t>1868--1936</a:t>
            </a:r>
            <a:r>
              <a:rPr kumimoji="1" lang="zh-CN" altLang="en-US" sz="3200" b="1">
                <a:latin typeface="Times New Roman" panose="02020603050405020304" pitchFamily="18" charset="0"/>
                <a:ea typeface="楷体_GB2312" pitchFamily="49" charset="-122"/>
              </a:rPr>
              <a:t>）：俄国伟大的无产阶级文学作家，社会主义现实主义文学奠基人。</a:t>
            </a:r>
          </a:p>
          <a:p>
            <a:endParaRPr kumimoji="1" lang="zh-CN" altLang="en-US" sz="3200" b="1">
              <a:latin typeface="Times New Roman" panose="02020603050405020304" pitchFamily="18" charset="0"/>
              <a:ea typeface="楷体_GB2312" pitchFamily="49" charset="-122"/>
            </a:endParaRPr>
          </a:p>
          <a:p>
            <a:r>
              <a:rPr kumimoji="1" lang="zh-CN" altLang="en-US" sz="3200" b="1">
                <a:latin typeface="Times New Roman" panose="02020603050405020304" pitchFamily="18" charset="0"/>
                <a:ea typeface="楷体_GB2312" pitchFamily="49" charset="-122"/>
              </a:rPr>
              <a:t>     代表作有</a:t>
            </a:r>
            <a:r>
              <a:rPr kumimoji="1" lang="en-US" altLang="zh-CN" sz="3200" b="1">
                <a:latin typeface="Times New Roman" panose="02020603050405020304" pitchFamily="18" charset="0"/>
                <a:ea typeface="楷体_GB2312" pitchFamily="49" charset="-122"/>
              </a:rPr>
              <a:t>:</a:t>
            </a:r>
            <a:r>
              <a:rPr kumimoji="1" lang="zh-CN" altLang="en-US" sz="3200" b="1">
                <a:latin typeface="Times New Roman" panose="02020603050405020304" pitchFamily="18" charset="0"/>
                <a:ea typeface="楷体_GB2312" pitchFamily="49" charset="-122"/>
              </a:rPr>
              <a:t>长篇小说</a:t>
            </a:r>
            <a:r>
              <a:rPr kumimoji="1" lang="en-US" altLang="zh-CN" sz="3200" b="1" u="sng">
                <a:latin typeface="Times New Roman" panose="02020603050405020304" pitchFamily="18" charset="0"/>
                <a:ea typeface="楷体_GB2312" pitchFamily="49" charset="-122"/>
              </a:rPr>
              <a:t>《</a:t>
            </a:r>
            <a:r>
              <a:rPr kumimoji="1" lang="zh-CN" altLang="en-US" sz="3200" b="1" u="sng">
                <a:latin typeface="Times New Roman" panose="02020603050405020304" pitchFamily="18" charset="0"/>
                <a:ea typeface="楷体_GB2312" pitchFamily="49" charset="-122"/>
              </a:rPr>
              <a:t>母亲</a:t>
            </a:r>
            <a:r>
              <a:rPr kumimoji="1" lang="en-US" altLang="zh-CN" sz="3200" b="1" u="sng">
                <a:latin typeface="Times New Roman" panose="02020603050405020304" pitchFamily="18" charset="0"/>
                <a:ea typeface="楷体_GB2312" pitchFamily="49" charset="-122"/>
              </a:rPr>
              <a:t>》</a:t>
            </a:r>
            <a:r>
              <a:rPr kumimoji="1" lang="zh-CN" altLang="en-US" sz="3200" b="1">
                <a:solidFill>
                  <a:srgbClr val="003366"/>
                </a:solidFill>
                <a:latin typeface="Times New Roman" panose="02020603050405020304" pitchFamily="18" charset="0"/>
                <a:ea typeface="楷体_GB2312" pitchFamily="49" charset="-122"/>
              </a:rPr>
              <a:t>，</a:t>
            </a:r>
            <a:r>
              <a:rPr kumimoji="1" lang="zh-CN" altLang="en-US" sz="3200" b="1">
                <a:latin typeface="Times New Roman" panose="02020603050405020304" pitchFamily="18" charset="0"/>
                <a:ea typeface="楷体_GB2312" pitchFamily="49" charset="-122"/>
              </a:rPr>
              <a:t>自传体三部曲</a:t>
            </a:r>
            <a:r>
              <a:rPr kumimoji="1" lang="en-US" altLang="zh-CN" sz="3200" b="1" u="sng">
                <a:latin typeface="Times New Roman" panose="02020603050405020304" pitchFamily="18" charset="0"/>
                <a:ea typeface="楷体_GB2312" pitchFamily="49" charset="-122"/>
              </a:rPr>
              <a:t>《</a:t>
            </a:r>
            <a:r>
              <a:rPr kumimoji="1" lang="zh-CN" altLang="en-US" sz="3200" b="1" u="sng">
                <a:latin typeface="Times New Roman" panose="02020603050405020304" pitchFamily="18" charset="0"/>
                <a:ea typeface="楷体_GB2312" pitchFamily="49" charset="-122"/>
              </a:rPr>
              <a:t>童年</a:t>
            </a:r>
            <a:r>
              <a:rPr kumimoji="1" lang="en-US" altLang="zh-CN" sz="3200" b="1" u="sng">
                <a:latin typeface="Times New Roman" panose="02020603050405020304" pitchFamily="18" charset="0"/>
                <a:ea typeface="楷体_GB2312" pitchFamily="49" charset="-122"/>
              </a:rPr>
              <a:t>》</a:t>
            </a:r>
            <a:r>
              <a:rPr kumimoji="1" lang="zh-CN" altLang="en-US" sz="3200" b="1">
                <a:latin typeface="Times New Roman" panose="02020603050405020304" pitchFamily="18" charset="0"/>
                <a:ea typeface="楷体_GB2312" pitchFamily="49" charset="-122"/>
              </a:rPr>
              <a:t>、</a:t>
            </a:r>
            <a:r>
              <a:rPr kumimoji="1" lang="en-US" altLang="zh-CN" sz="3200" b="1" u="sng">
                <a:latin typeface="Times New Roman" panose="02020603050405020304" pitchFamily="18" charset="0"/>
                <a:ea typeface="楷体_GB2312" pitchFamily="49" charset="-122"/>
              </a:rPr>
              <a:t>《</a:t>
            </a:r>
            <a:r>
              <a:rPr kumimoji="1" lang="zh-CN" altLang="en-US" sz="3200" b="1" u="sng">
                <a:latin typeface="Times New Roman" panose="02020603050405020304" pitchFamily="18" charset="0"/>
                <a:ea typeface="楷体_GB2312" pitchFamily="49" charset="-122"/>
              </a:rPr>
              <a:t>在人间</a:t>
            </a:r>
            <a:r>
              <a:rPr kumimoji="1" lang="en-US" altLang="zh-CN" sz="3200" b="1" u="sng">
                <a:latin typeface="Times New Roman" panose="02020603050405020304" pitchFamily="18" charset="0"/>
                <a:ea typeface="楷体_GB2312" pitchFamily="49" charset="-122"/>
              </a:rPr>
              <a:t>》</a:t>
            </a:r>
            <a:r>
              <a:rPr kumimoji="1" lang="zh-CN" altLang="en-US" sz="3200" b="1">
                <a:latin typeface="Times New Roman" panose="02020603050405020304" pitchFamily="18" charset="0"/>
                <a:ea typeface="楷体_GB2312" pitchFamily="49" charset="-122"/>
              </a:rPr>
              <a:t>、</a:t>
            </a:r>
            <a:r>
              <a:rPr kumimoji="1" lang="en-US" altLang="zh-CN" sz="3200" b="1" u="sng">
                <a:latin typeface="Times New Roman" panose="02020603050405020304" pitchFamily="18" charset="0"/>
                <a:ea typeface="楷体_GB2312" pitchFamily="49" charset="-122"/>
              </a:rPr>
              <a:t>《</a:t>
            </a:r>
            <a:r>
              <a:rPr kumimoji="1" lang="zh-CN" altLang="en-US" sz="3200" b="1" u="sng">
                <a:latin typeface="Times New Roman" panose="02020603050405020304" pitchFamily="18" charset="0"/>
                <a:ea typeface="楷体_GB2312" pitchFamily="49" charset="-122"/>
              </a:rPr>
              <a:t>我的大学</a:t>
            </a:r>
            <a:r>
              <a:rPr kumimoji="1" lang="en-US" altLang="zh-CN" sz="3200" b="1" u="sng">
                <a:latin typeface="Times New Roman" panose="02020603050405020304" pitchFamily="18" charset="0"/>
                <a:ea typeface="楷体_GB2312" pitchFamily="49" charset="-122"/>
              </a:rPr>
              <a:t>》</a:t>
            </a:r>
            <a:r>
              <a:rPr kumimoji="1" lang="zh-CN" altLang="en-US" sz="3200" b="1">
                <a:latin typeface="Times New Roman" panose="02020603050405020304" pitchFamily="18" charset="0"/>
                <a:ea typeface="楷体_GB2312" pitchFamily="49" charset="-122"/>
              </a:rPr>
              <a:t>。</a:t>
            </a:r>
          </a:p>
        </p:txBody>
      </p:sp>
    </p:spTree>
  </p:cSld>
  <p:clrMapOvr>
    <a:masterClrMapping/>
  </p:clrMapOvr>
  <p:transition>
    <p:checker/>
    <p:sndAc>
      <p:stSnd>
        <p:snd r:embed="rId2" name="camera.wav"/>
      </p:stSnd>
    </p:sndAc>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14342"/>
                                        </p:tgtEl>
                                        <p:attrNameLst>
                                          <p:attrName>style.visibility</p:attrName>
                                        </p:attrNameLst>
                                      </p:cBhvr>
                                      <p:to>
                                        <p:strVal val="visible"/>
                                      </p:to>
                                    </p:set>
                                    <p:animEffect transition="in" filter="wedge">
                                      <p:cBhvr>
                                        <p:cTn id="7" dur="1000"/>
                                        <p:tgtEl>
                                          <p:spTgt spid="14342"/>
                                        </p:tgtEl>
                                      </p:cBhvr>
                                    </p:animEffect>
                                  </p:childTnLst>
                                  <p:subTnLst>
                                    <p:audio>
                                      <p:cMediaNode>
                                        <p:cTn display="0" masterRel="sameClick">
                                          <p:stCondLst>
                                            <p:cond evt="begin" delay="0">
                                              <p:tn val="5"/>
                                            </p:cond>
                                          </p:stCondLst>
                                          <p:endCondLst>
                                            <p:cond evt="onStopAudio" delay="0">
                                              <p:tgtEl>
                                                <p:sldTgt/>
                                              </p:tgtEl>
                                            </p:cond>
                                          </p:endCondLst>
                                        </p:cTn>
                                        <p:tgtEl>
                                          <p:sndTgt r:embed="rId2" name="camera.wav"/>
                                        </p:tgtEl>
                                      </p:cMediaNode>
                                    </p:audio>
                                  </p:subTnLst>
                                </p:cTn>
                              </p:par>
                            </p:childTnLst>
                          </p:cTn>
                        </p:par>
                      </p:childTnLst>
                    </p:cTn>
                  </p:par>
                  <p:par>
                    <p:cTn id="8" fill="hold" nodeType="clickPar">
                      <p:stCondLst>
                        <p:cond delay="indefinite"/>
                      </p:stCondLst>
                      <p:childTnLst>
                        <p:par>
                          <p:cTn id="9" fill="hold" nodeType="withGroup">
                            <p:stCondLst>
                              <p:cond delay="0"/>
                            </p:stCondLst>
                            <p:childTnLst>
                              <p:par>
                                <p:cTn id="10" presetID="13" presetClass="entr" presetSubtype="32" fill="hold" nodeType="clickEffect">
                                  <p:stCondLst>
                                    <p:cond delay="0"/>
                                  </p:stCondLst>
                                  <p:childTnLst>
                                    <p:set>
                                      <p:cBhvr>
                                        <p:cTn id="11" dur="1" fill="hold">
                                          <p:stCondLst>
                                            <p:cond delay="0"/>
                                          </p:stCondLst>
                                        </p:cTn>
                                        <p:tgtEl>
                                          <p:spTgt spid="14341"/>
                                        </p:tgtEl>
                                        <p:attrNameLst>
                                          <p:attrName>style.visibility</p:attrName>
                                        </p:attrNameLst>
                                      </p:cBhvr>
                                      <p:to>
                                        <p:strVal val="visible"/>
                                      </p:to>
                                    </p:set>
                                    <p:animEffect transition="in" filter="plus(out)">
                                      <p:cBhvr>
                                        <p:cTn id="12" dur="1000"/>
                                        <p:tgtEl>
                                          <p:spTgt spid="14341"/>
                                        </p:tgtEl>
                                      </p:cBhvr>
                                    </p:animEffect>
                                  </p:childTnLst>
                                  <p:subTnLst>
                                    <p:audio>
                                      <p:cMediaNode>
                                        <p:cTn display="0" masterRel="sameClick">
                                          <p:stCondLst>
                                            <p:cond evt="begin" delay="0">
                                              <p:tn val="10"/>
                                            </p:cond>
                                          </p:stCondLst>
                                          <p:endCondLst>
                                            <p:cond evt="onStopAudio" delay="0">
                                              <p:tgtEl>
                                                <p:sldTgt/>
                                              </p:tgtEl>
                                            </p:cond>
                                          </p:endCondLst>
                                        </p:cTn>
                                        <p:tgtEl>
                                          <p:sndTgt r:embed="rId3" name="cashreg.wav"/>
                                        </p:tgtEl>
                                      </p:cMediaNode>
                                    </p:audio>
                                  </p:subTnLst>
                                </p:cTn>
                              </p:par>
                            </p:childTnLst>
                          </p:cTn>
                        </p:par>
                      </p:childTnLst>
                    </p:cTn>
                  </p:par>
                  <p:par>
                    <p:cTn id="13" fill="hold" nodeType="clickPar">
                      <p:stCondLst>
                        <p:cond delay="indefinite"/>
                      </p:stCondLst>
                      <p:childTnLst>
                        <p:par>
                          <p:cTn id="14" fill="hold" nodeType="withGroup">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14344"/>
                                        </p:tgtEl>
                                        <p:attrNameLst>
                                          <p:attrName>style.visibility</p:attrName>
                                        </p:attrNameLst>
                                      </p:cBhvr>
                                      <p:to>
                                        <p:strVal val="visible"/>
                                      </p:to>
                                    </p:set>
                                    <p:animEffect transition="in" filter="diamond(in)">
                                      <p:cBhvr>
                                        <p:cTn id="17" dur="1000"/>
                                        <p:tgtEl>
                                          <p:spTgt spid="1434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4" fill="hold" grpId="1" nodeType="clickEffect">
                                  <p:stCondLst>
                                    <p:cond delay="0"/>
                                  </p:stCondLst>
                                  <p:childTnLst>
                                    <p:set>
                                      <p:cBhvr>
                                        <p:cTn id="21" dur="1" fill="hold">
                                          <p:stCondLst>
                                            <p:cond delay="0"/>
                                          </p:stCondLst>
                                        </p:cTn>
                                        <p:tgtEl>
                                          <p:spTgt spid="14344"/>
                                        </p:tgtEl>
                                        <p:attrNameLst>
                                          <p:attrName>style.visibility</p:attrName>
                                        </p:attrNameLst>
                                      </p:cBhvr>
                                      <p:to>
                                        <p:strVal val="visible"/>
                                      </p:to>
                                    </p:set>
                                    <p:animEffect transition="in" filter="slide(fromBottom)">
                                      <p:cBhvr>
                                        <p:cTn id="22" dur="500"/>
                                        <p:tgtEl>
                                          <p:spTgt spid="14344"/>
                                        </p:tgtEl>
                                      </p:cBhvr>
                                    </p:animEffect>
                                  </p:childTnLst>
                                  <p:subTnLst>
                                    <p:audio>
                                      <p:cMediaNode>
                                        <p:cTn display="0" masterRel="sameClick">
                                          <p:stCondLst>
                                            <p:cond evt="begin" delay="0">
                                              <p:tn val="20"/>
                                            </p:cond>
                                          </p:stCondLst>
                                          <p:endCondLst>
                                            <p:cond evt="onStopAudio" delay="0">
                                              <p:tgtEl>
                                                <p:sldTgt/>
                                              </p:tgtEl>
                                            </p:cond>
                                          </p:endCondLst>
                                        </p:cTn>
                                        <p:tgtEl>
                                          <p:sndTgt r:embed="rId4" name="wind.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2" grpId="0" animBg="1"/>
      <p:bldP spid="14344" grpId="0"/>
      <p:bldP spid="14344" grpId="1"/>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990600" y="609600"/>
            <a:ext cx="7772400" cy="1143000"/>
          </a:xfrm>
        </p:spPr>
        <p:txBody>
          <a:bodyPr/>
          <a:lstStyle/>
          <a:p>
            <a:r>
              <a:rPr lang="zh-CN" altLang="en-US" b="1" u="sng">
                <a:solidFill>
                  <a:schemeClr val="accent2"/>
                </a:solidFill>
              </a:rPr>
              <a:t>解词注音</a:t>
            </a:r>
            <a:r>
              <a:rPr lang="zh-CN" altLang="en-US"/>
              <a:t> </a:t>
            </a:r>
          </a:p>
        </p:txBody>
      </p:sp>
      <p:sp>
        <p:nvSpPr>
          <p:cNvPr id="53251" name="Rectangle 3"/>
          <p:cNvSpPr>
            <a:spLocks noGrp="1" noChangeArrowheads="1"/>
          </p:cNvSpPr>
          <p:nvPr>
            <p:ph type="body" idx="1"/>
          </p:nvPr>
        </p:nvSpPr>
        <p:spPr>
          <a:xfrm>
            <a:off x="762000" y="1981200"/>
            <a:ext cx="7772400" cy="4114800"/>
          </a:xfrm>
          <a:solidFill>
            <a:srgbClr val="FFCCFF"/>
          </a:solidFill>
        </p:spPr>
        <p:txBody>
          <a:bodyPr/>
          <a:lstStyle/>
          <a:p>
            <a:r>
              <a:rPr lang="zh-CN" altLang="en-US"/>
              <a:t>呻吟</a:t>
            </a:r>
            <a:r>
              <a:rPr lang="en-US" altLang="zh-CN"/>
              <a:t>( shen  yin):</a:t>
            </a:r>
            <a:r>
              <a:rPr lang="zh-CN" altLang="en-US"/>
              <a:t>因痛苦而发出的声音</a:t>
            </a:r>
            <a:r>
              <a:rPr lang="en-US" altLang="zh-CN"/>
              <a:t>.</a:t>
            </a:r>
          </a:p>
          <a:p>
            <a:r>
              <a:rPr lang="zh-CN" altLang="en-US"/>
              <a:t>胆怯</a:t>
            </a:r>
            <a:r>
              <a:rPr lang="en-US" altLang="zh-CN"/>
              <a:t>(Dan  qie):</a:t>
            </a:r>
            <a:r>
              <a:rPr lang="zh-CN" altLang="en-US"/>
              <a:t>胆小</a:t>
            </a:r>
            <a:r>
              <a:rPr lang="en-US" altLang="zh-CN"/>
              <a:t>.</a:t>
            </a:r>
            <a:r>
              <a:rPr lang="zh-CN" altLang="en-US"/>
              <a:t>畏缩</a:t>
            </a:r>
            <a:r>
              <a:rPr lang="en-US" altLang="zh-CN"/>
              <a:t>.</a:t>
            </a:r>
          </a:p>
          <a:p>
            <a:r>
              <a:rPr lang="zh-CN" altLang="en-US"/>
              <a:t>翡翠</a:t>
            </a:r>
            <a:r>
              <a:rPr lang="zh-CN" altLang="en-US">
                <a:sym typeface="Wingdings" panose="05000000000000000000" pitchFamily="2" charset="2"/>
              </a:rPr>
              <a:t> </a:t>
            </a:r>
            <a:r>
              <a:rPr lang="en-US" altLang="zh-CN">
                <a:sym typeface="Wingdings" panose="05000000000000000000" pitchFamily="2" charset="2"/>
              </a:rPr>
              <a:t>(fei  cui):</a:t>
            </a:r>
            <a:r>
              <a:rPr lang="zh-CN" altLang="en-US">
                <a:sym typeface="Wingdings" panose="05000000000000000000" pitchFamily="2" charset="2"/>
              </a:rPr>
              <a:t>一种名贵的半透明的翠绿色的硬玉</a:t>
            </a:r>
            <a:r>
              <a:rPr lang="en-US" altLang="zh-CN">
                <a:sym typeface="Wingdings" panose="05000000000000000000" pitchFamily="2" charset="2"/>
              </a:rPr>
              <a:t>.</a:t>
            </a:r>
            <a:r>
              <a:rPr lang="zh-CN" altLang="en-US">
                <a:sym typeface="Wingdings" panose="05000000000000000000" pitchFamily="2" charset="2"/>
              </a:rPr>
              <a:t>本文用来比喻海浪</a:t>
            </a:r>
            <a:r>
              <a:rPr lang="en-US" altLang="zh-CN">
                <a:sym typeface="Wingdings" panose="05000000000000000000" pitchFamily="2" charset="2"/>
              </a:rPr>
              <a:t>.</a:t>
            </a:r>
          </a:p>
          <a:p>
            <a:r>
              <a:rPr lang="zh-CN" altLang="en-US">
                <a:sym typeface="Wingdings" panose="05000000000000000000" pitchFamily="2" charset="2"/>
              </a:rPr>
              <a:t>号叫</a:t>
            </a:r>
            <a:r>
              <a:rPr lang="en-US" altLang="zh-CN">
                <a:sym typeface="Wingdings" panose="05000000000000000000" pitchFamily="2" charset="2"/>
              </a:rPr>
              <a:t>(hao  jiao ):</a:t>
            </a:r>
            <a:r>
              <a:rPr lang="zh-CN" altLang="en-US">
                <a:sym typeface="Wingdings" panose="05000000000000000000" pitchFamily="2" charset="2"/>
              </a:rPr>
              <a:t>本文形容海燕的极度欢乐</a:t>
            </a:r>
            <a:r>
              <a:rPr lang="en-US" altLang="zh-CN">
                <a:sym typeface="Wingdings" panose="05000000000000000000" pitchFamily="2" charset="2"/>
              </a:rPr>
              <a:t>.</a:t>
            </a:r>
          </a:p>
          <a:p>
            <a:r>
              <a:rPr lang="zh-CN" altLang="en-US">
                <a:sym typeface="Wingdings" panose="05000000000000000000" pitchFamily="2" charset="2"/>
              </a:rPr>
              <a:t>蜿蜒</a:t>
            </a:r>
            <a:r>
              <a:rPr lang="en-US" altLang="zh-CN">
                <a:sym typeface="Wingdings" panose="05000000000000000000" pitchFamily="2" charset="2"/>
              </a:rPr>
              <a:t>(wan  yan):</a:t>
            </a:r>
            <a:r>
              <a:rPr lang="zh-CN" altLang="en-US">
                <a:sym typeface="Wingdings" panose="05000000000000000000" pitchFamily="2" charset="2"/>
              </a:rPr>
              <a:t>蛇类爬行的样子</a:t>
            </a:r>
            <a:r>
              <a:rPr lang="en-US" altLang="zh-CN">
                <a:sym typeface="Wingdings" panose="05000000000000000000" pitchFamily="2" charset="2"/>
              </a:rPr>
              <a:t>.</a:t>
            </a:r>
          </a:p>
          <a:p>
            <a:pPr>
              <a:buFontTx/>
              <a:buNone/>
            </a:pPr>
            <a:endParaRPr lang="en-US" altLang="zh-CN"/>
          </a:p>
          <a:p>
            <a:pPr>
              <a:buFontTx/>
              <a:buNone/>
            </a:pPr>
            <a:endParaRPr lang="en-US" altLang="zh-CN"/>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53250"/>
                                        </p:tgtEl>
                                        <p:attrNameLst>
                                          <p:attrName>style.visibility</p:attrName>
                                        </p:attrNameLst>
                                      </p:cBhvr>
                                      <p:to>
                                        <p:strVal val="visible"/>
                                      </p:to>
                                    </p:set>
                                    <p:anim calcmode="lin" valueType="num">
                                      <p:cBhvr additive="base">
                                        <p:cTn id="7" dur="500" fill="hold"/>
                                        <p:tgtEl>
                                          <p:spTgt spid="53250"/>
                                        </p:tgtEl>
                                        <p:attrNameLst>
                                          <p:attrName>ppt_x</p:attrName>
                                        </p:attrNameLst>
                                      </p:cBhvr>
                                      <p:tavLst>
                                        <p:tav tm="0">
                                          <p:val>
                                            <p:strVal val="#ppt_x"/>
                                          </p:val>
                                        </p:tav>
                                        <p:tav tm="100000">
                                          <p:val>
                                            <p:strVal val="#ppt_x"/>
                                          </p:val>
                                        </p:tav>
                                      </p:tavLst>
                                    </p:anim>
                                    <p:anim calcmode="lin" valueType="num">
                                      <p:cBhvr additive="base">
                                        <p:cTn id="8" dur="500" fill="hold"/>
                                        <p:tgtEl>
                                          <p:spTgt spid="53250"/>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laser.wav"/>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12" presetClass="entr" presetSubtype="8" fill="hold" grpId="0" nodeType="clickEffect">
                                  <p:stCondLst>
                                    <p:cond delay="0"/>
                                  </p:stCondLst>
                                  <p:childTnLst>
                                    <p:set>
                                      <p:cBhvr>
                                        <p:cTn id="12" dur="1" fill="hold">
                                          <p:stCondLst>
                                            <p:cond delay="0"/>
                                          </p:stCondLst>
                                        </p:cTn>
                                        <p:tgtEl>
                                          <p:spTgt spid="53251">
                                            <p:txEl>
                                              <p:pRg st="0" end="0"/>
                                            </p:txEl>
                                          </p:spTgt>
                                        </p:tgtEl>
                                        <p:attrNameLst>
                                          <p:attrName>style.visibility</p:attrName>
                                        </p:attrNameLst>
                                      </p:cBhvr>
                                      <p:to>
                                        <p:strVal val="visible"/>
                                      </p:to>
                                    </p:set>
                                    <p:animEffect transition="in" filter="slide(fromLeft)">
                                      <p:cBhvr>
                                        <p:cTn id="13" dur="500"/>
                                        <p:tgtEl>
                                          <p:spTgt spid="53251">
                                            <p:txEl>
                                              <p:pRg st="0" end="0"/>
                                            </p:txEl>
                                          </p:spTgt>
                                        </p:tgtEl>
                                      </p:cBhvr>
                                    </p:animEffect>
                                  </p:childTnLst>
                                  <p:subTnLst>
                                    <p:audio>
                                      <p:cMediaNode>
                                        <p:cTn display="0" masterRel="sameClick">
                                          <p:stCondLst>
                                            <p:cond evt="begin" delay="0">
                                              <p:tn val="11"/>
                                            </p:cond>
                                          </p:stCondLst>
                                          <p:endCondLst>
                                            <p:cond evt="onStopAudio" delay="0">
                                              <p:tgtEl>
                                                <p:sldTgt/>
                                              </p:tgtEl>
                                            </p:cond>
                                          </p:endCondLst>
                                        </p:cTn>
                                        <p:tgtEl>
                                          <p:sndTgt r:embed="rId3" name="clap.wav"/>
                                        </p:tgtEl>
                                      </p:cMediaNode>
                                    </p:audio>
                                  </p:subTnLst>
                                </p:cTn>
                              </p:par>
                            </p:childTnLst>
                          </p:cTn>
                        </p:par>
                      </p:childTnLst>
                    </p:cTn>
                  </p:par>
                  <p:par>
                    <p:cTn id="14" fill="hold" nodeType="clickPar">
                      <p:stCondLst>
                        <p:cond delay="indefinite"/>
                      </p:stCondLst>
                      <p:childTnLst>
                        <p:par>
                          <p:cTn id="15" fill="hold" nodeType="withGroup">
                            <p:stCondLst>
                              <p:cond delay="0"/>
                            </p:stCondLst>
                            <p:childTnLst>
                              <p:par>
                                <p:cTn id="16" presetID="12" presetClass="entr" presetSubtype="8" fill="hold" grpId="0" nodeType="clickEffect">
                                  <p:stCondLst>
                                    <p:cond delay="0"/>
                                  </p:stCondLst>
                                  <p:childTnLst>
                                    <p:set>
                                      <p:cBhvr>
                                        <p:cTn id="17" dur="1" fill="hold">
                                          <p:stCondLst>
                                            <p:cond delay="0"/>
                                          </p:stCondLst>
                                        </p:cTn>
                                        <p:tgtEl>
                                          <p:spTgt spid="53251">
                                            <p:txEl>
                                              <p:pRg st="1" end="1"/>
                                            </p:txEl>
                                          </p:spTgt>
                                        </p:tgtEl>
                                        <p:attrNameLst>
                                          <p:attrName>style.visibility</p:attrName>
                                        </p:attrNameLst>
                                      </p:cBhvr>
                                      <p:to>
                                        <p:strVal val="visible"/>
                                      </p:to>
                                    </p:set>
                                    <p:animEffect transition="in" filter="slide(fromLeft)">
                                      <p:cBhvr>
                                        <p:cTn id="18" dur="500"/>
                                        <p:tgtEl>
                                          <p:spTgt spid="53251">
                                            <p:txEl>
                                              <p:pRg st="1" end="1"/>
                                            </p:txEl>
                                          </p:spTgt>
                                        </p:tgtEl>
                                      </p:cBhvr>
                                    </p:animEffect>
                                  </p:childTnLst>
                                  <p:subTnLst>
                                    <p:audio>
                                      <p:cMediaNode>
                                        <p:cTn display="0" masterRel="sameClick">
                                          <p:stCondLst>
                                            <p:cond evt="begin" delay="0">
                                              <p:tn val="16"/>
                                            </p:cond>
                                          </p:stCondLst>
                                          <p:endCondLst>
                                            <p:cond evt="onStopAudio" delay="0">
                                              <p:tgtEl>
                                                <p:sldTgt/>
                                              </p:tgtEl>
                                            </p:cond>
                                          </p:endCondLst>
                                        </p:cTn>
                                        <p:tgtEl>
                                          <p:sndTgt r:embed="rId3" name="clap.wav"/>
                                        </p:tgtEl>
                                      </p:cMediaNode>
                                    </p:audio>
                                  </p:subTnLst>
                                </p:cTn>
                              </p:par>
                            </p:childTnLst>
                          </p:cTn>
                        </p:par>
                      </p:childTnLst>
                    </p:cTn>
                  </p:par>
                  <p:par>
                    <p:cTn id="19" fill="hold" nodeType="clickPar">
                      <p:stCondLst>
                        <p:cond delay="indefinite"/>
                      </p:stCondLst>
                      <p:childTnLst>
                        <p:par>
                          <p:cTn id="20" fill="hold" nodeType="withGroup">
                            <p:stCondLst>
                              <p:cond delay="0"/>
                            </p:stCondLst>
                            <p:childTnLst>
                              <p:par>
                                <p:cTn id="21" presetID="12" presetClass="entr" presetSubtype="8" fill="hold" grpId="0" nodeType="clickEffect">
                                  <p:stCondLst>
                                    <p:cond delay="0"/>
                                  </p:stCondLst>
                                  <p:childTnLst>
                                    <p:set>
                                      <p:cBhvr>
                                        <p:cTn id="22" dur="1" fill="hold">
                                          <p:stCondLst>
                                            <p:cond delay="0"/>
                                          </p:stCondLst>
                                        </p:cTn>
                                        <p:tgtEl>
                                          <p:spTgt spid="53251">
                                            <p:txEl>
                                              <p:pRg st="2" end="2"/>
                                            </p:txEl>
                                          </p:spTgt>
                                        </p:tgtEl>
                                        <p:attrNameLst>
                                          <p:attrName>style.visibility</p:attrName>
                                        </p:attrNameLst>
                                      </p:cBhvr>
                                      <p:to>
                                        <p:strVal val="visible"/>
                                      </p:to>
                                    </p:set>
                                    <p:animEffect transition="in" filter="slide(fromLeft)">
                                      <p:cBhvr>
                                        <p:cTn id="23" dur="500"/>
                                        <p:tgtEl>
                                          <p:spTgt spid="53251">
                                            <p:txEl>
                                              <p:pRg st="2" end="2"/>
                                            </p:txEl>
                                          </p:spTgt>
                                        </p:tgtEl>
                                      </p:cBhvr>
                                    </p:animEffect>
                                  </p:childTnLst>
                                  <p:subTnLst>
                                    <p:audio>
                                      <p:cMediaNode>
                                        <p:cTn display="0" masterRel="sameClick">
                                          <p:stCondLst>
                                            <p:cond evt="begin" delay="0">
                                              <p:tn val="21"/>
                                            </p:cond>
                                          </p:stCondLst>
                                          <p:endCondLst>
                                            <p:cond evt="onStopAudio" delay="0">
                                              <p:tgtEl>
                                                <p:sldTgt/>
                                              </p:tgtEl>
                                            </p:cond>
                                          </p:endCondLst>
                                        </p:cTn>
                                        <p:tgtEl>
                                          <p:sndTgt r:embed="rId3" name="clap.wav"/>
                                        </p:tgtEl>
                                      </p:cMediaNode>
                                    </p:audio>
                                  </p:subTnLst>
                                </p:cTn>
                              </p:par>
                            </p:childTnLst>
                          </p:cTn>
                        </p:par>
                      </p:childTnLst>
                    </p:cTn>
                  </p:par>
                  <p:par>
                    <p:cTn id="24" fill="hold" nodeType="clickPar">
                      <p:stCondLst>
                        <p:cond delay="indefinite"/>
                      </p:stCondLst>
                      <p:childTnLst>
                        <p:par>
                          <p:cTn id="25" fill="hold" nodeType="withGroup">
                            <p:stCondLst>
                              <p:cond delay="0"/>
                            </p:stCondLst>
                            <p:childTnLst>
                              <p:par>
                                <p:cTn id="26" presetID="12" presetClass="entr" presetSubtype="8" fill="hold" grpId="0" nodeType="clickEffect">
                                  <p:stCondLst>
                                    <p:cond delay="0"/>
                                  </p:stCondLst>
                                  <p:childTnLst>
                                    <p:set>
                                      <p:cBhvr>
                                        <p:cTn id="27" dur="1" fill="hold">
                                          <p:stCondLst>
                                            <p:cond delay="0"/>
                                          </p:stCondLst>
                                        </p:cTn>
                                        <p:tgtEl>
                                          <p:spTgt spid="53251">
                                            <p:txEl>
                                              <p:pRg st="3" end="3"/>
                                            </p:txEl>
                                          </p:spTgt>
                                        </p:tgtEl>
                                        <p:attrNameLst>
                                          <p:attrName>style.visibility</p:attrName>
                                        </p:attrNameLst>
                                      </p:cBhvr>
                                      <p:to>
                                        <p:strVal val="visible"/>
                                      </p:to>
                                    </p:set>
                                    <p:animEffect transition="in" filter="slide(fromLeft)">
                                      <p:cBhvr>
                                        <p:cTn id="28" dur="500"/>
                                        <p:tgtEl>
                                          <p:spTgt spid="53251">
                                            <p:txEl>
                                              <p:pRg st="3" end="3"/>
                                            </p:txEl>
                                          </p:spTgt>
                                        </p:tgtEl>
                                      </p:cBhvr>
                                    </p:animEffect>
                                  </p:childTnLst>
                                  <p:subTnLst>
                                    <p:audio>
                                      <p:cMediaNode>
                                        <p:cTn display="0" masterRel="sameClick">
                                          <p:stCondLst>
                                            <p:cond evt="begin" delay="0">
                                              <p:tn val="26"/>
                                            </p:cond>
                                          </p:stCondLst>
                                          <p:endCondLst>
                                            <p:cond evt="onStopAudio" delay="0">
                                              <p:tgtEl>
                                                <p:sldTgt/>
                                              </p:tgtEl>
                                            </p:cond>
                                          </p:endCondLst>
                                        </p:cTn>
                                        <p:tgtEl>
                                          <p:sndTgt r:embed="rId3" name="clap.wav"/>
                                        </p:tgtEl>
                                      </p:cMediaNode>
                                    </p:audio>
                                  </p:subTnLst>
                                </p:cTn>
                              </p:par>
                            </p:childTnLst>
                          </p:cTn>
                        </p:par>
                      </p:childTnLst>
                    </p:cTn>
                  </p:par>
                  <p:par>
                    <p:cTn id="29" fill="hold" nodeType="clickPar">
                      <p:stCondLst>
                        <p:cond delay="indefinite"/>
                      </p:stCondLst>
                      <p:childTnLst>
                        <p:par>
                          <p:cTn id="30" fill="hold" nodeType="withGroup">
                            <p:stCondLst>
                              <p:cond delay="0"/>
                            </p:stCondLst>
                            <p:childTnLst>
                              <p:par>
                                <p:cTn id="31" presetID="12" presetClass="entr" presetSubtype="8" fill="hold" grpId="0" nodeType="clickEffect">
                                  <p:stCondLst>
                                    <p:cond delay="0"/>
                                  </p:stCondLst>
                                  <p:childTnLst>
                                    <p:set>
                                      <p:cBhvr>
                                        <p:cTn id="32" dur="1" fill="hold">
                                          <p:stCondLst>
                                            <p:cond delay="0"/>
                                          </p:stCondLst>
                                        </p:cTn>
                                        <p:tgtEl>
                                          <p:spTgt spid="53251">
                                            <p:txEl>
                                              <p:pRg st="4" end="4"/>
                                            </p:txEl>
                                          </p:spTgt>
                                        </p:tgtEl>
                                        <p:attrNameLst>
                                          <p:attrName>style.visibility</p:attrName>
                                        </p:attrNameLst>
                                      </p:cBhvr>
                                      <p:to>
                                        <p:strVal val="visible"/>
                                      </p:to>
                                    </p:set>
                                    <p:animEffect transition="in" filter="slide(fromLeft)">
                                      <p:cBhvr>
                                        <p:cTn id="33" dur="500"/>
                                        <p:tgtEl>
                                          <p:spTgt spid="53251">
                                            <p:txEl>
                                              <p:pRg st="4" end="4"/>
                                            </p:txEl>
                                          </p:spTgt>
                                        </p:tgtEl>
                                      </p:cBhvr>
                                    </p:animEffect>
                                  </p:childTnLst>
                                  <p:subTnLst>
                                    <p:audio>
                                      <p:cMediaNode>
                                        <p:cTn display="0" masterRel="sameClick">
                                          <p:stCondLst>
                                            <p:cond evt="begin" delay="0">
                                              <p:tn val="31"/>
                                            </p:cond>
                                          </p:stCondLst>
                                          <p:endCondLst>
                                            <p:cond evt="onStopAudio" delay="0">
                                              <p:tgtEl>
                                                <p:sldTgt/>
                                              </p:tgtEl>
                                            </p:cond>
                                          </p:endCondLst>
                                        </p:cTn>
                                        <p:tgtEl>
                                          <p:sndTgt r:embed="rId3" name="clap.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0" grpId="0" autoUpdateAnimBg="0"/>
      <p:bldP spid="53251"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WordArt 4"/>
          <p:cNvSpPr>
            <a:spLocks noChangeArrowheads="1" noChangeShapeType="1" noTextEdit="1"/>
          </p:cNvSpPr>
          <p:nvPr/>
        </p:nvSpPr>
        <p:spPr bwMode="auto">
          <a:xfrm rot="5400000">
            <a:off x="-1428750" y="1581150"/>
            <a:ext cx="3546475" cy="762001"/>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vert="eaVert" wrap="none" fromWordArt="1">
            <a:prstTxWarp prst="textWave4">
              <a:avLst>
                <a:gd name="adj1" fmla="val 13005"/>
                <a:gd name="adj2" fmla="val 0"/>
              </a:avLst>
            </a:prstTxWarp>
          </a:bodyPr>
          <a:lstStyle/>
          <a:p>
            <a:pPr algn="ctr" fontAlgn="auto"/>
            <a:r>
              <a:rPr lang="zh-CN" altLang="en-US" sz="6000" b="1" kern="10">
                <a:gradFill rotWithShape="0">
                  <a:gsLst>
                    <a:gs pos="0">
                      <a:srgbClr val="00FF00"/>
                    </a:gs>
                    <a:gs pos="100000">
                      <a:srgbClr val="00CCFF"/>
                    </a:gs>
                  </a:gsLst>
                  <a:lin ang="0" scaled="1"/>
                </a:gradFill>
                <a:effectLst>
                  <a:outerShdw dist="99190" dir="7788334" algn="ctr" rotWithShape="0">
                    <a:srgbClr val="000080">
                      <a:alpha val="80000"/>
                    </a:srgbClr>
                  </a:outerShdw>
                </a:effectLst>
                <a:latin typeface="宋体" panose="02010600030101010101" pitchFamily="2" charset="-122"/>
              </a:rPr>
              <a:t>写作背景</a:t>
            </a:r>
          </a:p>
        </p:txBody>
      </p:sp>
      <p:sp>
        <p:nvSpPr>
          <p:cNvPr id="18437" name="Rectangle 5"/>
          <p:cNvSpPr>
            <a:spLocks noChangeArrowheads="1"/>
          </p:cNvSpPr>
          <p:nvPr/>
        </p:nvSpPr>
        <p:spPr bwMode="auto">
          <a:xfrm>
            <a:off x="304800" y="1844675"/>
            <a:ext cx="8839200" cy="4800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90000"/>
              </a:lnSpc>
              <a:spcBef>
                <a:spcPct val="20000"/>
              </a:spcBef>
              <a:buClr>
                <a:schemeClr val="tx2"/>
              </a:buClr>
              <a:buSzPct val="95000"/>
              <a:buFont typeface="Wingdings" panose="05000000000000000000" pitchFamily="2" charset="2"/>
              <a:buNone/>
            </a:pPr>
            <a:r>
              <a:rPr kumimoji="1" lang="en-US" altLang="zh-CN" sz="2800">
                <a:latin typeface="宋体" panose="02010600030101010101" pitchFamily="2" charset="-122"/>
              </a:rPr>
              <a:t>     </a:t>
            </a:r>
            <a:r>
              <a:rPr kumimoji="1" lang="zh-CN" altLang="en-US" sz="3600" b="1">
                <a:solidFill>
                  <a:srgbClr val="0000CC"/>
                </a:solidFill>
                <a:latin typeface="宋体" panose="02010600030101010101" pitchFamily="2" charset="-122"/>
              </a:rPr>
              <a:t>本文是高尔基在</a:t>
            </a:r>
            <a:r>
              <a:rPr kumimoji="1" lang="en-US" altLang="zh-CN" sz="3600" b="1">
                <a:solidFill>
                  <a:srgbClr val="0000CC"/>
                </a:solidFill>
                <a:latin typeface="宋体" panose="02010600030101010101" pitchFamily="2" charset="-122"/>
                <a:cs typeface="Times New Roman" panose="02020603050405020304" pitchFamily="18" charset="0"/>
              </a:rPr>
              <a:t>1901</a:t>
            </a:r>
            <a:r>
              <a:rPr kumimoji="1" lang="zh-CN" altLang="en-US" sz="3600" b="1">
                <a:solidFill>
                  <a:srgbClr val="0000CC"/>
                </a:solidFill>
                <a:latin typeface="宋体" panose="02010600030101010101" pitchFamily="2" charset="-122"/>
                <a:cs typeface="Times New Roman" panose="02020603050405020304" pitchFamily="18" charset="0"/>
              </a:rPr>
              <a:t>年</a:t>
            </a:r>
            <a:r>
              <a:rPr kumimoji="1" lang="en-US" altLang="zh-CN" sz="3600" b="1">
                <a:solidFill>
                  <a:srgbClr val="0000CC"/>
                </a:solidFill>
                <a:latin typeface="宋体" panose="02010600030101010101" pitchFamily="2" charset="-122"/>
              </a:rPr>
              <a:t>3</a:t>
            </a:r>
            <a:r>
              <a:rPr kumimoji="1" lang="zh-CN" altLang="en-US" sz="3600" b="1">
                <a:solidFill>
                  <a:srgbClr val="0000CC"/>
                </a:solidFill>
                <a:latin typeface="宋体" panose="02010600030101010101" pitchFamily="2" charset="-122"/>
              </a:rPr>
              <a:t>月写的“幻想曲”</a:t>
            </a:r>
            <a:r>
              <a:rPr kumimoji="1" lang="en-US" altLang="zh-CN" sz="3600" b="1">
                <a:solidFill>
                  <a:srgbClr val="0000CC"/>
                </a:solidFill>
                <a:latin typeface="宋体" panose="02010600030101010101" pitchFamily="2" charset="-122"/>
              </a:rPr>
              <a:t>《</a:t>
            </a:r>
            <a:r>
              <a:rPr kumimoji="1" lang="zh-CN" altLang="en-US" sz="3600" b="1">
                <a:solidFill>
                  <a:srgbClr val="0000CC"/>
                </a:solidFill>
                <a:latin typeface="宋体" panose="02010600030101010101" pitchFamily="2" charset="-122"/>
              </a:rPr>
              <a:t>春天的旋律</a:t>
            </a:r>
            <a:r>
              <a:rPr kumimoji="1" lang="en-US" altLang="zh-CN" sz="3600" b="1">
                <a:solidFill>
                  <a:srgbClr val="0000CC"/>
                </a:solidFill>
                <a:latin typeface="宋体" panose="02010600030101010101" pitchFamily="2" charset="-122"/>
              </a:rPr>
              <a:t>》</a:t>
            </a:r>
            <a:r>
              <a:rPr kumimoji="1" lang="zh-CN" altLang="en-US" sz="3600" b="1">
                <a:solidFill>
                  <a:srgbClr val="0000CC"/>
                </a:solidFill>
                <a:latin typeface="宋体" panose="02010600030101010101" pitchFamily="2" charset="-122"/>
              </a:rPr>
              <a:t>的结尾部分，</a:t>
            </a:r>
            <a:r>
              <a:rPr kumimoji="1" lang="zh-CN" altLang="en-US" sz="3600" b="1">
                <a:solidFill>
                  <a:srgbClr val="CC0000"/>
                </a:solidFill>
                <a:latin typeface="宋体" panose="02010600030101010101" pitchFamily="2" charset="-122"/>
              </a:rPr>
              <a:t>原题为“海燕之歌”</a:t>
            </a:r>
            <a:r>
              <a:rPr kumimoji="1" lang="zh-CN" altLang="en-US" sz="3600" b="1">
                <a:solidFill>
                  <a:srgbClr val="0000CC"/>
                </a:solidFill>
                <a:latin typeface="宋体" panose="02010600030101010101" pitchFamily="2" charset="-122"/>
                <a:cs typeface="Times New Roman" panose="02020603050405020304" pitchFamily="18" charset="0"/>
              </a:rPr>
              <a:t>，那时正是俄国</a:t>
            </a:r>
            <a:r>
              <a:rPr kumimoji="1" lang="en-US" altLang="zh-CN" sz="3600" b="1">
                <a:solidFill>
                  <a:srgbClr val="0000CC"/>
                </a:solidFill>
                <a:latin typeface="宋体" panose="02010600030101010101" pitchFamily="2" charset="-122"/>
                <a:cs typeface="Times New Roman" panose="02020603050405020304" pitchFamily="18" charset="0"/>
              </a:rPr>
              <a:t>1905</a:t>
            </a:r>
            <a:r>
              <a:rPr kumimoji="1" lang="zh-CN" altLang="en-US" sz="3600" b="1">
                <a:solidFill>
                  <a:srgbClr val="0000CC"/>
                </a:solidFill>
                <a:latin typeface="宋体" panose="02010600030101010101" pitchFamily="2" charset="-122"/>
                <a:cs typeface="Times New Roman" panose="02020603050405020304" pitchFamily="18" charset="0"/>
              </a:rPr>
              <a:t>年革命前夕</a:t>
            </a:r>
            <a:r>
              <a:rPr kumimoji="1" lang="zh-CN" altLang="en-US" sz="3600" b="1">
                <a:solidFill>
                  <a:srgbClr val="CC0000"/>
                </a:solidFill>
                <a:latin typeface="宋体" panose="02010600030101010101" pitchFamily="2" charset="-122"/>
                <a:cs typeface="Times New Roman" panose="02020603050405020304" pitchFamily="18" charset="0"/>
              </a:rPr>
              <a:t>最黑暗的年代</a:t>
            </a:r>
            <a:r>
              <a:rPr kumimoji="1" lang="zh-CN" altLang="en-US" sz="3600" b="1">
                <a:solidFill>
                  <a:srgbClr val="0000CC"/>
                </a:solidFill>
                <a:latin typeface="宋体" panose="02010600030101010101" pitchFamily="2" charset="-122"/>
                <a:cs typeface="Times New Roman" panose="02020603050405020304" pitchFamily="18" charset="0"/>
              </a:rPr>
              <a:t>，俄国工人运动不断高涨，动摇着沙皇统治的根基。它塑造了搏风击浪的勇敢的海燕形象，预告革命风暴即将到来，鼓舞人们去迎接伟大的战斗，这是一篇无产阶级革命战斗的檄文与颂歌，受到列宁的热情称赞。</a:t>
            </a:r>
            <a:endParaRPr kumimoji="1" lang="zh-CN" altLang="en-US" sz="3600" b="1">
              <a:solidFill>
                <a:srgbClr val="0000CC"/>
              </a:solidFill>
              <a:latin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18436"/>
                                        </p:tgtEl>
                                        <p:attrNameLst>
                                          <p:attrName>style.visibility</p:attrName>
                                        </p:attrNameLst>
                                      </p:cBhvr>
                                      <p:to>
                                        <p:strVal val="visible"/>
                                      </p:to>
                                    </p:set>
                                    <p:animEffect transition="in" filter="wedge">
                                      <p:cBhvr>
                                        <p:cTn id="7" dur="500"/>
                                        <p:tgtEl>
                                          <p:spTgt spid="1843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42" fill="hold" grpId="0" nodeType="clickEffect">
                                  <p:stCondLst>
                                    <p:cond delay="0"/>
                                  </p:stCondLst>
                                  <p:childTnLst>
                                    <p:set>
                                      <p:cBhvr>
                                        <p:cTn id="11" dur="1" fill="hold">
                                          <p:stCondLst>
                                            <p:cond delay="0"/>
                                          </p:stCondLst>
                                        </p:cTn>
                                        <p:tgtEl>
                                          <p:spTgt spid="18437">
                                            <p:txEl>
                                              <p:pRg st="0" end="0"/>
                                            </p:txEl>
                                          </p:spTgt>
                                        </p:tgtEl>
                                        <p:attrNameLst>
                                          <p:attrName>style.visibility</p:attrName>
                                        </p:attrNameLst>
                                      </p:cBhvr>
                                      <p:to>
                                        <p:strVal val="visible"/>
                                      </p:to>
                                    </p:set>
                                    <p:animEffect transition="in" filter="barn(outHorizontal)">
                                      <p:cBhvr>
                                        <p:cTn id="12" dur="500"/>
                                        <p:tgtEl>
                                          <p:spTgt spid="18437">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type.wav"/>
                                        </p:tgtEl>
                                      </p:cMediaNode>
                                    </p:audio>
                                  </p:sub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nodeType="clickEffect">
                                  <p:stCondLst>
                                    <p:cond delay="0"/>
                                  </p:stCondLst>
                                  <p:childTnLst>
                                    <p:set>
                                      <p:cBhvr>
                                        <p:cTn id="16" dur="1" fill="hold">
                                          <p:stCondLst>
                                            <p:cond delay="0"/>
                                          </p:stCondLst>
                                        </p:cTn>
                                        <p:tgtEl>
                                          <p:spTgt spid="18437">
                                            <p:txEl>
                                              <p:pRg st="0" end="0"/>
                                            </p:txEl>
                                          </p:spTgt>
                                        </p:tgtEl>
                                        <p:attrNameLst>
                                          <p:attrName>style.visibility</p:attrName>
                                        </p:attrNameLst>
                                      </p:cBhvr>
                                      <p:to>
                                        <p:strVal val="visible"/>
                                      </p:to>
                                    </p:set>
                                    <p:animEffect transition="in" filter="slide(fromBottom)">
                                      <p:cBhvr>
                                        <p:cTn id="17" dur="500"/>
                                        <p:tgtEl>
                                          <p:spTgt spid="18437">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8" presetClass="entr" presetSubtype="32" fill="hold" grpId="1" nodeType="clickEffect">
                                  <p:stCondLst>
                                    <p:cond delay="0"/>
                                  </p:stCondLst>
                                  <p:childTnLst>
                                    <p:set>
                                      <p:cBhvr>
                                        <p:cTn id="21" dur="1" fill="hold">
                                          <p:stCondLst>
                                            <p:cond delay="0"/>
                                          </p:stCondLst>
                                        </p:cTn>
                                        <p:tgtEl>
                                          <p:spTgt spid="18437">
                                            <p:txEl>
                                              <p:pRg st="0" end="0"/>
                                            </p:txEl>
                                          </p:spTgt>
                                        </p:tgtEl>
                                        <p:attrNameLst>
                                          <p:attrName>style.visibility</p:attrName>
                                        </p:attrNameLst>
                                      </p:cBhvr>
                                      <p:to>
                                        <p:strVal val="visible"/>
                                      </p:to>
                                    </p:set>
                                    <p:animEffect transition="in" filter="diamond(out)">
                                      <p:cBhvr>
                                        <p:cTn id="22" dur="1000"/>
                                        <p:tgtEl>
                                          <p:spTgt spid="1843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6" grpId="0" animBg="1"/>
      <p:bldP spid="18437" grpId="0" build="p" autoUpdateAnimBg="0"/>
      <p:bldP spid="18437" grpId="1" build="allAtOnce"/>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WordArt 4"/>
          <p:cNvSpPr>
            <a:spLocks noChangeArrowheads="1" noChangeShapeType="1" noTextEdit="1"/>
          </p:cNvSpPr>
          <p:nvPr/>
        </p:nvSpPr>
        <p:spPr bwMode="auto">
          <a:xfrm>
            <a:off x="250825" y="0"/>
            <a:ext cx="4424363" cy="115887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zh-CN" altLang="en-US" sz="3600" b="1" kern="10">
                <a:solidFill>
                  <a:srgbClr val="336699"/>
                </a:solidFill>
                <a:effectLst>
                  <a:outerShdw dist="45791" dir="2021404" algn="ctr" rotWithShape="0">
                    <a:srgbClr val="B2B2B2">
                      <a:alpha val="80000"/>
                    </a:srgbClr>
                  </a:outerShdw>
                </a:effectLst>
                <a:latin typeface="微软雅黑" panose="020B0503020204020204" pitchFamily="34" charset="-122"/>
                <a:ea typeface="微软雅黑" panose="020B0503020204020204" pitchFamily="34" charset="-122"/>
              </a:rPr>
              <a:t>象征手法运用</a:t>
            </a:r>
          </a:p>
        </p:txBody>
      </p:sp>
      <p:sp>
        <p:nvSpPr>
          <p:cNvPr id="23557" name="Rectangle 5"/>
          <p:cNvSpPr>
            <a:spLocks noChangeArrowheads="1"/>
          </p:cNvSpPr>
          <p:nvPr/>
        </p:nvSpPr>
        <p:spPr bwMode="auto">
          <a:xfrm>
            <a:off x="395288" y="2276475"/>
            <a:ext cx="8458200" cy="2041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3200" b="1">
                <a:solidFill>
                  <a:srgbClr val="FF3300"/>
                </a:solidFill>
                <a:effectLst>
                  <a:outerShdw blurRad="38100" dist="38100" dir="2700000" algn="tl">
                    <a:srgbClr val="C0C0C0"/>
                  </a:outerShdw>
                </a:effectLst>
                <a:latin typeface="Times New Roman" panose="02020603050405020304" pitchFamily="18" charset="0"/>
              </a:rPr>
              <a:t>象征：</a:t>
            </a:r>
            <a:r>
              <a:rPr lang="zh-CN" altLang="en-US" sz="3200" b="1">
                <a:effectLst>
                  <a:outerShdw blurRad="38100" dist="38100" dir="2700000" algn="tl">
                    <a:srgbClr val="C0C0C0"/>
                  </a:outerShdw>
                </a:effectLst>
                <a:latin typeface="Times New Roman" panose="02020603050405020304" pitchFamily="18" charset="0"/>
              </a:rPr>
              <a:t>它是文学创作中的一种重要的表现方法，它是根据事物之间的某种联系，借助某一具体事物的形象（象征体），以表现某种抽象的概念、思想和感情（被象征的本体）。</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3557"/>
                                        </p:tgtEl>
                                        <p:attrNameLst>
                                          <p:attrName>style.visibility</p:attrName>
                                        </p:attrNameLst>
                                      </p:cBhvr>
                                      <p:to>
                                        <p:strVal val="visible"/>
                                      </p:to>
                                    </p:set>
                                    <p:anim calcmode="lin" valueType="num">
                                      <p:cBhvr>
                                        <p:cTn id="7" dur="500" fill="hold"/>
                                        <p:tgtEl>
                                          <p:spTgt spid="2355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3557"/>
                                        </p:tgtEl>
                                        <p:attrNameLst>
                                          <p:attrName>ppt_y</p:attrName>
                                        </p:attrNameLst>
                                      </p:cBhvr>
                                      <p:tavLst>
                                        <p:tav tm="0">
                                          <p:val>
                                            <p:strVal val="#ppt_y"/>
                                          </p:val>
                                        </p:tav>
                                        <p:tav tm="100000">
                                          <p:val>
                                            <p:strVal val="#ppt_y"/>
                                          </p:val>
                                        </p:tav>
                                      </p:tavLst>
                                    </p:anim>
                                    <p:anim calcmode="lin" valueType="num">
                                      <p:cBhvr>
                                        <p:cTn id="9" dur="500" fill="hold"/>
                                        <p:tgtEl>
                                          <p:spTgt spid="2355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355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35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7" grpId="0"/>
    </p:bldLst>
  </p:timing>
</p:sld>
</file>

<file path=ppt/theme/theme1.xml><?xml version="1.0" encoding="utf-8"?>
<a:theme xmlns:a="http://schemas.openxmlformats.org/drawingml/2006/main" name="Watermark">
  <a:themeElements>
    <a:clrScheme name="Watermark 1">
      <a:dk1>
        <a:srgbClr val="000000"/>
      </a:dk1>
      <a:lt1>
        <a:srgbClr val="FFFFFF"/>
      </a:lt1>
      <a:dk2>
        <a:srgbClr val="000000"/>
      </a:dk2>
      <a:lt2>
        <a:srgbClr val="808080"/>
      </a:lt2>
      <a:accent1>
        <a:srgbClr val="CCCCFF"/>
      </a:accent1>
      <a:accent2>
        <a:srgbClr val="D9D8EC"/>
      </a:accent2>
      <a:accent3>
        <a:srgbClr val="FFFFFF"/>
      </a:accent3>
      <a:accent4>
        <a:srgbClr val="000000"/>
      </a:accent4>
      <a:accent5>
        <a:srgbClr val="E2E2FF"/>
      </a:accent5>
      <a:accent6>
        <a:srgbClr val="C4C4D6"/>
      </a:accent6>
      <a:hlink>
        <a:srgbClr val="6767FF"/>
      </a:hlink>
      <a:folHlink>
        <a:srgbClr val="9933FF"/>
      </a:folHlink>
    </a:clrScheme>
    <a:fontScheme name="Watermark">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Watermark 1">
        <a:dk1>
          <a:srgbClr val="000000"/>
        </a:dk1>
        <a:lt1>
          <a:srgbClr val="FFFFFF"/>
        </a:lt1>
        <a:dk2>
          <a:srgbClr val="000000"/>
        </a:dk2>
        <a:lt2>
          <a:srgbClr val="808080"/>
        </a:lt2>
        <a:accent1>
          <a:srgbClr val="CCCCFF"/>
        </a:accent1>
        <a:accent2>
          <a:srgbClr val="D9D8EC"/>
        </a:accent2>
        <a:accent3>
          <a:srgbClr val="FFFFFF"/>
        </a:accent3>
        <a:accent4>
          <a:srgbClr val="000000"/>
        </a:accent4>
        <a:accent5>
          <a:srgbClr val="E2E2FF"/>
        </a:accent5>
        <a:accent6>
          <a:srgbClr val="C4C4D6"/>
        </a:accent6>
        <a:hlink>
          <a:srgbClr val="6767FF"/>
        </a:hlink>
        <a:folHlink>
          <a:srgbClr val="9933FF"/>
        </a:folHlink>
      </a:clrScheme>
      <a:clrMap bg1="lt1" tx1="dk1" bg2="lt2" tx2="dk2" accent1="accent1" accent2="accent2" accent3="accent3" accent4="accent4" accent5="accent5" accent6="accent6" hlink="hlink" folHlink="folHlink"/>
    </a:extraClrScheme>
    <a:extraClrScheme>
      <a:clrScheme name="Watermark 2">
        <a:dk1>
          <a:srgbClr val="000000"/>
        </a:dk1>
        <a:lt1>
          <a:srgbClr val="FFFFFF"/>
        </a:lt1>
        <a:dk2>
          <a:srgbClr val="666633"/>
        </a:dk2>
        <a:lt2>
          <a:srgbClr val="5F5F5F"/>
        </a:lt2>
        <a:accent1>
          <a:srgbClr val="FFCC00"/>
        </a:accent1>
        <a:accent2>
          <a:srgbClr val="EFF0B2"/>
        </a:accent2>
        <a:accent3>
          <a:srgbClr val="FFFFFF"/>
        </a:accent3>
        <a:accent4>
          <a:srgbClr val="000000"/>
        </a:accent4>
        <a:accent5>
          <a:srgbClr val="FFE2AA"/>
        </a:accent5>
        <a:accent6>
          <a:srgbClr val="D9D9A1"/>
        </a:accent6>
        <a:hlink>
          <a:srgbClr val="808000"/>
        </a:hlink>
        <a:folHlink>
          <a:srgbClr val="CCCC00"/>
        </a:folHlink>
      </a:clrScheme>
      <a:clrMap bg1="lt1" tx1="dk1" bg2="lt2" tx2="dk2" accent1="accent1" accent2="accent2" accent3="accent3" accent4="accent4" accent5="accent5" accent6="accent6" hlink="hlink" folHlink="folHlink"/>
    </a:extraClrScheme>
    <a:extraClrScheme>
      <a:clrScheme name="Watermark 3">
        <a:dk1>
          <a:srgbClr val="000000"/>
        </a:dk1>
        <a:lt1>
          <a:srgbClr val="FFFFFF"/>
        </a:lt1>
        <a:dk2>
          <a:srgbClr val="000000"/>
        </a:dk2>
        <a:lt2>
          <a:srgbClr val="666699"/>
        </a:lt2>
        <a:accent1>
          <a:srgbClr val="9BB0CB"/>
        </a:accent1>
        <a:accent2>
          <a:srgbClr val="D1E0CE"/>
        </a:accent2>
        <a:accent3>
          <a:srgbClr val="FFFFFF"/>
        </a:accent3>
        <a:accent4>
          <a:srgbClr val="000000"/>
        </a:accent4>
        <a:accent5>
          <a:srgbClr val="CBD4E2"/>
        </a:accent5>
        <a:accent6>
          <a:srgbClr val="BDCBBA"/>
        </a:accent6>
        <a:hlink>
          <a:srgbClr val="8EA642"/>
        </a:hlink>
        <a:folHlink>
          <a:srgbClr val="CCCC00"/>
        </a:folHlink>
      </a:clrScheme>
      <a:clrMap bg1="lt1" tx1="dk1" bg2="lt2" tx2="dk2" accent1="accent1" accent2="accent2" accent3="accent3" accent4="accent4" accent5="accent5" accent6="accent6" hlink="hlink" folHlink="folHlink"/>
    </a:extraClrScheme>
    <a:extraClrScheme>
      <a:clrScheme name="Watermark 4">
        <a:dk1>
          <a:srgbClr val="333300"/>
        </a:dk1>
        <a:lt1>
          <a:srgbClr val="FFFFCC"/>
        </a:lt1>
        <a:dk2>
          <a:srgbClr val="336600"/>
        </a:dk2>
        <a:lt2>
          <a:srgbClr val="FFFFCC"/>
        </a:lt2>
        <a:accent1>
          <a:srgbClr val="99CC00"/>
        </a:accent1>
        <a:accent2>
          <a:srgbClr val="669900"/>
        </a:accent2>
        <a:accent3>
          <a:srgbClr val="ADB8AA"/>
        </a:accent3>
        <a:accent4>
          <a:srgbClr val="DADAAE"/>
        </a:accent4>
        <a:accent5>
          <a:srgbClr val="CAE2AA"/>
        </a:accent5>
        <a:accent6>
          <a:srgbClr val="5C8A00"/>
        </a:accent6>
        <a:hlink>
          <a:srgbClr val="CC9900"/>
        </a:hlink>
        <a:folHlink>
          <a:srgbClr val="FFCC00"/>
        </a:folHlink>
      </a:clrScheme>
      <a:clrMap bg1="dk2" tx1="lt1" bg2="dk1" tx2="lt2" accent1="accent1" accent2="accent2" accent3="accent3" accent4="accent4" accent5="accent5" accent6="accent6" hlink="hlink" folHlink="folHlink"/>
    </a:extraClrScheme>
    <a:extraClrScheme>
      <a:clrScheme name="Watermark 5">
        <a:dk1>
          <a:srgbClr val="424458"/>
        </a:dk1>
        <a:lt1>
          <a:srgbClr val="FFFFFF"/>
        </a:lt1>
        <a:dk2>
          <a:srgbClr val="004A48"/>
        </a:dk2>
        <a:lt2>
          <a:srgbClr val="FFFFFF"/>
        </a:lt2>
        <a:accent1>
          <a:srgbClr val="83B200"/>
        </a:accent1>
        <a:accent2>
          <a:srgbClr val="006260"/>
        </a:accent2>
        <a:accent3>
          <a:srgbClr val="AAB1B1"/>
        </a:accent3>
        <a:accent4>
          <a:srgbClr val="DADADA"/>
        </a:accent4>
        <a:accent5>
          <a:srgbClr val="C1D5AA"/>
        </a:accent5>
        <a:accent6>
          <a:srgbClr val="005856"/>
        </a:accent6>
        <a:hlink>
          <a:srgbClr val="6666FF"/>
        </a:hlink>
        <a:folHlink>
          <a:srgbClr val="B2B2B2"/>
        </a:folHlink>
      </a:clrScheme>
      <a:clrMap bg1="dk2" tx1="lt1" bg2="dk1" tx2="lt2" accent1="accent1" accent2="accent2" accent3="accent3" accent4="accent4" accent5="accent5" accent6="accent6" hlink="hlink" folHlink="folHlink"/>
    </a:extraClrScheme>
    <a:extraClrScheme>
      <a:clrScheme name="Watermark 6">
        <a:dk1>
          <a:srgbClr val="000000"/>
        </a:dk1>
        <a:lt1>
          <a:srgbClr val="FFFFFF"/>
        </a:lt1>
        <a:dk2>
          <a:srgbClr val="1C2046"/>
        </a:dk2>
        <a:lt2>
          <a:srgbClr val="FFFFFF"/>
        </a:lt2>
        <a:accent1>
          <a:srgbClr val="00CCFF"/>
        </a:accent1>
        <a:accent2>
          <a:srgbClr val="2D226E"/>
        </a:accent2>
        <a:accent3>
          <a:srgbClr val="ABABB0"/>
        </a:accent3>
        <a:accent4>
          <a:srgbClr val="DADADA"/>
        </a:accent4>
        <a:accent5>
          <a:srgbClr val="AAE2FF"/>
        </a:accent5>
        <a:accent6>
          <a:srgbClr val="281E63"/>
        </a:accent6>
        <a:hlink>
          <a:srgbClr val="666699"/>
        </a:hlink>
        <a:folHlink>
          <a:srgbClr val="9999FF"/>
        </a:folHlink>
      </a:clrScheme>
      <a:clrMap bg1="dk2" tx1="lt1" bg2="dk1" tx2="lt2" accent1="accent1" accent2="accent2" accent3="accent3" accent4="accent4" accent5="accent5" accent6="accent6" hlink="hlink" folHlink="folHlink"/>
    </a:extraClrScheme>
    <a:extraClrScheme>
      <a:clrScheme name="Watermark 7">
        <a:dk1>
          <a:srgbClr val="424458"/>
        </a:dk1>
        <a:lt1>
          <a:srgbClr val="FFFFFF"/>
        </a:lt1>
        <a:dk2>
          <a:srgbClr val="000066"/>
        </a:dk2>
        <a:lt2>
          <a:srgbClr val="FFFFFF"/>
        </a:lt2>
        <a:accent1>
          <a:srgbClr val="6666FF"/>
        </a:accent1>
        <a:accent2>
          <a:srgbClr val="333399"/>
        </a:accent2>
        <a:accent3>
          <a:srgbClr val="AAAAB8"/>
        </a:accent3>
        <a:accent4>
          <a:srgbClr val="DADADA"/>
        </a:accent4>
        <a:accent5>
          <a:srgbClr val="B8B8FF"/>
        </a:accent5>
        <a:accent6>
          <a:srgbClr val="2D2D8A"/>
        </a:accent6>
        <a:hlink>
          <a:srgbClr val="FF9900"/>
        </a:hlink>
        <a:folHlink>
          <a:srgbClr val="CCCC00"/>
        </a:folHlink>
      </a:clrScheme>
      <a:clrMap bg1="dk2" tx1="lt1" bg2="dk1" tx2="lt2" accent1="accent1" accent2="accent2" accent3="accent3" accent4="accent4" accent5="accent5" accent6="accent6" hlink="hlink" folHlink="folHlink"/>
    </a:extraClrScheme>
    <a:extraClrScheme>
      <a:clrScheme name="Watermark 8">
        <a:dk1>
          <a:srgbClr val="1C1C1C"/>
        </a:dk1>
        <a:lt1>
          <a:srgbClr val="FFFFCC"/>
        </a:lt1>
        <a:dk2>
          <a:srgbClr val="390B20"/>
        </a:dk2>
        <a:lt2>
          <a:srgbClr val="FFFFCC"/>
        </a:lt2>
        <a:accent1>
          <a:srgbClr val="FF916F"/>
        </a:accent1>
        <a:accent2>
          <a:srgbClr val="561450"/>
        </a:accent2>
        <a:accent3>
          <a:srgbClr val="AEAAAB"/>
        </a:accent3>
        <a:accent4>
          <a:srgbClr val="DADAAE"/>
        </a:accent4>
        <a:accent5>
          <a:srgbClr val="FFC7BB"/>
        </a:accent5>
        <a:accent6>
          <a:srgbClr val="4D1148"/>
        </a:accent6>
        <a:hlink>
          <a:srgbClr val="637D95"/>
        </a:hlink>
        <a:folHlink>
          <a:srgbClr val="FFCC00"/>
        </a:folHlink>
      </a:clrScheme>
      <a:clrMap bg1="dk2" tx1="lt1" bg2="dk1" tx2="lt2" accent1="accent1" accent2="accent2" accent3="accent3" accent4="accent4" accent5="accent5" accent6="accent6" hlink="hlink" folHlink="folHlink"/>
    </a:extraClrScheme>
    <a:extraClrScheme>
      <a:clrScheme name="Watermark 9">
        <a:dk1>
          <a:srgbClr val="4C0000"/>
        </a:dk1>
        <a:lt1>
          <a:srgbClr val="FFFFFF"/>
        </a:lt1>
        <a:dk2>
          <a:srgbClr val="722104"/>
        </a:dk2>
        <a:lt2>
          <a:srgbClr val="FFFFFF"/>
        </a:lt2>
        <a:accent1>
          <a:srgbClr val="CC6600"/>
        </a:accent1>
        <a:accent2>
          <a:srgbClr val="8A2E00"/>
        </a:accent2>
        <a:accent3>
          <a:srgbClr val="BCABAA"/>
        </a:accent3>
        <a:accent4>
          <a:srgbClr val="DADADA"/>
        </a:accent4>
        <a:accent5>
          <a:srgbClr val="E2B8AA"/>
        </a:accent5>
        <a:accent6>
          <a:srgbClr val="7D2900"/>
        </a:accent6>
        <a:hlink>
          <a:srgbClr val="FFCC00"/>
        </a:hlink>
        <a:folHlink>
          <a:srgbClr val="FF990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Curtain Call">
  <a:themeElements>
    <a:clrScheme name="Curtain Call 1">
      <a:dk1>
        <a:srgbClr val="602000"/>
      </a:dk1>
      <a:lt1>
        <a:srgbClr val="FFFFFF"/>
      </a:lt1>
      <a:dk2>
        <a:srgbClr val="800000"/>
      </a:dk2>
      <a:lt2>
        <a:srgbClr val="FFFFCC"/>
      </a:lt2>
      <a:accent1>
        <a:srgbClr val="FF3300"/>
      </a:accent1>
      <a:accent2>
        <a:srgbClr val="000000"/>
      </a:accent2>
      <a:accent3>
        <a:srgbClr val="C0AAAA"/>
      </a:accent3>
      <a:accent4>
        <a:srgbClr val="DADADA"/>
      </a:accent4>
      <a:accent5>
        <a:srgbClr val="FFADAA"/>
      </a:accent5>
      <a:accent6>
        <a:srgbClr val="000000"/>
      </a:accent6>
      <a:hlink>
        <a:srgbClr val="EBF25A"/>
      </a:hlink>
      <a:folHlink>
        <a:srgbClr val="F2AA68"/>
      </a:folHlink>
    </a:clrScheme>
    <a:fontScheme name="Curtain Call">
      <a:majorFont>
        <a:latin typeface="Tahoma"/>
        <a:ea typeface="宋体"/>
        <a:cs typeface=""/>
      </a:majorFont>
      <a:minorFont>
        <a:latin typeface="Tahoma"/>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Curtain Call 1">
        <a:dk1>
          <a:srgbClr val="602000"/>
        </a:dk1>
        <a:lt1>
          <a:srgbClr val="FFFFFF"/>
        </a:lt1>
        <a:dk2>
          <a:srgbClr val="800000"/>
        </a:dk2>
        <a:lt2>
          <a:srgbClr val="FFFFCC"/>
        </a:lt2>
        <a:accent1>
          <a:srgbClr val="FF3300"/>
        </a:accent1>
        <a:accent2>
          <a:srgbClr val="000000"/>
        </a:accent2>
        <a:accent3>
          <a:srgbClr val="C0AAAA"/>
        </a:accent3>
        <a:accent4>
          <a:srgbClr val="DADADA"/>
        </a:accent4>
        <a:accent5>
          <a:srgbClr val="FFADAA"/>
        </a:accent5>
        <a:accent6>
          <a:srgbClr val="000000"/>
        </a:accent6>
        <a:hlink>
          <a:srgbClr val="EBF25A"/>
        </a:hlink>
        <a:folHlink>
          <a:srgbClr val="F2AA68"/>
        </a:folHlink>
      </a:clrScheme>
      <a:clrMap bg1="dk2" tx1="lt1" bg2="dk1" tx2="lt2" accent1="accent1" accent2="accent2" accent3="accent3" accent4="accent4" accent5="accent5" accent6="accent6" hlink="hlink" folHlink="folHlink"/>
    </a:extraClrScheme>
    <a:extraClrScheme>
      <a:clrScheme name="Curtain Call 2">
        <a:dk1>
          <a:srgbClr val="000066"/>
        </a:dk1>
        <a:lt1>
          <a:srgbClr val="FFFFFF"/>
        </a:lt1>
        <a:dk2>
          <a:srgbClr val="000099"/>
        </a:dk2>
        <a:lt2>
          <a:srgbClr val="D8F6F8"/>
        </a:lt2>
        <a:accent1>
          <a:srgbClr val="0099FF"/>
        </a:accent1>
        <a:accent2>
          <a:srgbClr val="00003A"/>
        </a:accent2>
        <a:accent3>
          <a:srgbClr val="AAAACA"/>
        </a:accent3>
        <a:accent4>
          <a:srgbClr val="DADADA"/>
        </a:accent4>
        <a:accent5>
          <a:srgbClr val="AACAFF"/>
        </a:accent5>
        <a:accent6>
          <a:srgbClr val="000034"/>
        </a:accent6>
        <a:hlink>
          <a:srgbClr val="DDD925"/>
        </a:hlink>
        <a:folHlink>
          <a:srgbClr val="72C676"/>
        </a:folHlink>
      </a:clrScheme>
      <a:clrMap bg1="dk2" tx1="lt1" bg2="dk1" tx2="lt2" accent1="accent1" accent2="accent2" accent3="accent3" accent4="accent4" accent5="accent5" accent6="accent6" hlink="hlink" folHlink="folHlink"/>
    </a:extraClrScheme>
    <a:extraClrScheme>
      <a:clrScheme name="Curtain Call 3">
        <a:dk1>
          <a:srgbClr val="4C3D57"/>
        </a:dk1>
        <a:lt1>
          <a:srgbClr val="FFFFFF"/>
        </a:lt1>
        <a:dk2>
          <a:srgbClr val="660066"/>
        </a:dk2>
        <a:lt2>
          <a:srgbClr val="FDFBE3"/>
        </a:lt2>
        <a:accent1>
          <a:srgbClr val="976C9E"/>
        </a:accent1>
        <a:accent2>
          <a:srgbClr val="1E1822"/>
        </a:accent2>
        <a:accent3>
          <a:srgbClr val="B8AAB8"/>
        </a:accent3>
        <a:accent4>
          <a:srgbClr val="DADADA"/>
        </a:accent4>
        <a:accent5>
          <a:srgbClr val="C9BACC"/>
        </a:accent5>
        <a:accent6>
          <a:srgbClr val="1A151E"/>
        </a:accent6>
        <a:hlink>
          <a:srgbClr val="D8C460"/>
        </a:hlink>
        <a:folHlink>
          <a:srgbClr val="C3C2BD"/>
        </a:folHlink>
      </a:clrScheme>
      <a:clrMap bg1="dk2" tx1="lt1" bg2="dk1" tx2="lt2" accent1="accent1" accent2="accent2" accent3="accent3" accent4="accent4" accent5="accent5" accent6="accent6" hlink="hlink" folHlink="folHlink"/>
    </a:extraClrScheme>
    <a:extraClrScheme>
      <a:clrScheme name="Curtain Call 4">
        <a:dk1>
          <a:srgbClr val="334D3F"/>
        </a:dk1>
        <a:lt1>
          <a:srgbClr val="FFFFFF"/>
        </a:lt1>
        <a:dk2>
          <a:srgbClr val="008000"/>
        </a:dk2>
        <a:lt2>
          <a:srgbClr val="D3F1DB"/>
        </a:lt2>
        <a:accent1>
          <a:srgbClr val="4A6D84"/>
        </a:accent1>
        <a:accent2>
          <a:srgbClr val="213329"/>
        </a:accent2>
        <a:accent3>
          <a:srgbClr val="AAC0AA"/>
        </a:accent3>
        <a:accent4>
          <a:srgbClr val="DADADA"/>
        </a:accent4>
        <a:accent5>
          <a:srgbClr val="B1BAC2"/>
        </a:accent5>
        <a:accent6>
          <a:srgbClr val="1D2D24"/>
        </a:accent6>
        <a:hlink>
          <a:srgbClr val="F0B100"/>
        </a:hlink>
        <a:folHlink>
          <a:srgbClr val="C37103"/>
        </a:folHlink>
      </a:clrScheme>
      <a:clrMap bg1="dk2" tx1="lt1" bg2="dk1" tx2="lt2" accent1="accent1" accent2="accent2" accent3="accent3" accent4="accent4" accent5="accent5" accent6="accent6" hlink="hlink" folHlink="folHlink"/>
    </a:extraClrScheme>
    <a:extraClrScheme>
      <a:clrScheme name="Curtain Call 5">
        <a:dk1>
          <a:srgbClr val="566858"/>
        </a:dk1>
        <a:lt1>
          <a:srgbClr val="FFFFFF"/>
        </a:lt1>
        <a:dk2>
          <a:srgbClr val="6D8771"/>
        </a:dk2>
        <a:lt2>
          <a:srgbClr val="ECECB2"/>
        </a:lt2>
        <a:accent1>
          <a:srgbClr val="76A571"/>
        </a:accent1>
        <a:accent2>
          <a:srgbClr val="465648"/>
        </a:accent2>
        <a:accent3>
          <a:srgbClr val="BAC3BB"/>
        </a:accent3>
        <a:accent4>
          <a:srgbClr val="DADADA"/>
        </a:accent4>
        <a:accent5>
          <a:srgbClr val="BDCFBB"/>
        </a:accent5>
        <a:accent6>
          <a:srgbClr val="3F4D40"/>
        </a:accent6>
        <a:hlink>
          <a:srgbClr val="FFDC0B"/>
        </a:hlink>
        <a:folHlink>
          <a:srgbClr val="FC9916"/>
        </a:folHlink>
      </a:clrScheme>
      <a:clrMap bg1="dk2" tx1="lt1" bg2="dk1" tx2="lt2" accent1="accent1" accent2="accent2" accent3="accent3" accent4="accent4" accent5="accent5" accent6="accent6" hlink="hlink" folHlink="folHlink"/>
    </a:extraClrScheme>
    <a:extraClrScheme>
      <a:clrScheme name="Curtain Call 6">
        <a:dk1>
          <a:srgbClr val="0A6866"/>
        </a:dk1>
        <a:lt1>
          <a:srgbClr val="FFFFFF"/>
        </a:lt1>
        <a:dk2>
          <a:srgbClr val="0D8784"/>
        </a:dk2>
        <a:lt2>
          <a:srgbClr val="B8DEC6"/>
        </a:lt2>
        <a:accent1>
          <a:srgbClr val="3C7652"/>
        </a:accent1>
        <a:accent2>
          <a:srgbClr val="005250"/>
        </a:accent2>
        <a:accent3>
          <a:srgbClr val="AAC3C2"/>
        </a:accent3>
        <a:accent4>
          <a:srgbClr val="DADADA"/>
        </a:accent4>
        <a:accent5>
          <a:srgbClr val="AFBDB3"/>
        </a:accent5>
        <a:accent6>
          <a:srgbClr val="004948"/>
        </a:accent6>
        <a:hlink>
          <a:srgbClr val="00E0A5"/>
        </a:hlink>
        <a:folHlink>
          <a:srgbClr val="00CCFF"/>
        </a:folHlink>
      </a:clrScheme>
      <a:clrMap bg1="dk2" tx1="lt1" bg2="dk1" tx2="lt2" accent1="accent1" accent2="accent2" accent3="accent3" accent4="accent4" accent5="accent5" accent6="accent6" hlink="hlink" folHlink="folHlink"/>
    </a:extraClrScheme>
    <a:extraClrScheme>
      <a:clrScheme name="Curtain Call 7">
        <a:dk1>
          <a:srgbClr val="50688C"/>
        </a:dk1>
        <a:lt1>
          <a:srgbClr val="FFFFFF"/>
        </a:lt1>
        <a:dk2>
          <a:srgbClr val="6E87AC"/>
        </a:dk2>
        <a:lt2>
          <a:srgbClr val="FFFFFF"/>
        </a:lt2>
        <a:accent1>
          <a:srgbClr val="376EA5"/>
        </a:accent1>
        <a:accent2>
          <a:srgbClr val="445876"/>
        </a:accent2>
        <a:accent3>
          <a:srgbClr val="BAC3D2"/>
        </a:accent3>
        <a:accent4>
          <a:srgbClr val="DADADA"/>
        </a:accent4>
        <a:accent5>
          <a:srgbClr val="AEBACF"/>
        </a:accent5>
        <a:accent6>
          <a:srgbClr val="3D4F6A"/>
        </a:accent6>
        <a:hlink>
          <a:srgbClr val="66CCFF"/>
        </a:hlink>
        <a:folHlink>
          <a:srgbClr val="CCCCFF"/>
        </a:folHlink>
      </a:clrScheme>
      <a:clrMap bg1="dk2" tx1="lt1" bg2="dk1" tx2="lt2" accent1="accent1" accent2="accent2" accent3="accent3" accent4="accent4" accent5="accent5" accent6="accent6" hlink="hlink" folHlink="folHlink"/>
    </a:extraClrScheme>
    <a:extraClrScheme>
      <a:clrScheme name="Curtain Call 8">
        <a:dk1>
          <a:srgbClr val="000000"/>
        </a:dk1>
        <a:lt1>
          <a:srgbClr val="DDDCC5"/>
        </a:lt1>
        <a:dk2>
          <a:srgbClr val="000000"/>
        </a:dk2>
        <a:lt2>
          <a:srgbClr val="C9C6A5"/>
        </a:lt2>
        <a:accent1>
          <a:srgbClr val="C0C0C0"/>
        </a:accent1>
        <a:accent2>
          <a:srgbClr val="B0AC90"/>
        </a:accent2>
        <a:accent3>
          <a:srgbClr val="EBEBDF"/>
        </a:accent3>
        <a:accent4>
          <a:srgbClr val="000000"/>
        </a:accent4>
        <a:accent5>
          <a:srgbClr val="DCDCDC"/>
        </a:accent5>
        <a:accent6>
          <a:srgbClr val="9F9B82"/>
        </a:accent6>
        <a:hlink>
          <a:srgbClr val="666699"/>
        </a:hlink>
        <a:folHlink>
          <a:srgbClr val="905C80"/>
        </a:folHlink>
      </a:clrScheme>
      <a:clrMap bg1="lt1" tx1="dk1" bg2="lt2" tx2="dk2" accent1="accent1" accent2="accent2" accent3="accent3" accent4="accent4" accent5="accent5" accent6="accent6" hlink="hlink" folHlink="folHlink"/>
    </a:extraClrScheme>
    <a:extraClrScheme>
      <a:clrScheme name="Curtain Call 9">
        <a:dk1>
          <a:srgbClr val="000000"/>
        </a:dk1>
        <a:lt1>
          <a:srgbClr val="FFFFFF"/>
        </a:lt1>
        <a:dk2>
          <a:srgbClr val="000099"/>
        </a:dk2>
        <a:lt2>
          <a:srgbClr val="DDDDDD"/>
        </a:lt2>
        <a:accent1>
          <a:srgbClr val="C6D4D4"/>
        </a:accent1>
        <a:accent2>
          <a:srgbClr val="C0C0C0"/>
        </a:accent2>
        <a:accent3>
          <a:srgbClr val="FFFFFF"/>
        </a:accent3>
        <a:accent4>
          <a:srgbClr val="000000"/>
        </a:accent4>
        <a:accent5>
          <a:srgbClr val="DFE6E6"/>
        </a:accent5>
        <a:accent6>
          <a:srgbClr val="AEAEAE"/>
        </a:accent6>
        <a:hlink>
          <a:srgbClr val="6600FF"/>
        </a:hlink>
        <a:folHlink>
          <a:srgbClr val="9900C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2_默认设计模板">
  <a:themeElements>
    <a:clrScheme name="2_默认设计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2_默认设计模板">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2_默认设计模板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2_默认设计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2_默认设计模板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2_默认设计模板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2_默认设计模板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2_默认设计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2_默认设计模板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5.xml><?xml version="1.0" encoding="utf-8"?>
<a:theme xmlns:a="http://schemas.openxmlformats.org/drawingml/2006/main" name="古瓶荷花">
  <a:themeElements>
    <a:clrScheme name="古瓶荷花 1">
      <a:dk1>
        <a:srgbClr val="0033CC"/>
      </a:dk1>
      <a:lt1>
        <a:srgbClr val="FFFFFF"/>
      </a:lt1>
      <a:dk2>
        <a:srgbClr val="007572"/>
      </a:dk2>
      <a:lt2>
        <a:srgbClr val="C0C0C0"/>
      </a:lt2>
      <a:accent1>
        <a:srgbClr val="CCECFF"/>
      </a:accent1>
      <a:accent2>
        <a:srgbClr val="3399FF"/>
      </a:accent2>
      <a:accent3>
        <a:srgbClr val="FFFFFF"/>
      </a:accent3>
      <a:accent4>
        <a:srgbClr val="002AAE"/>
      </a:accent4>
      <a:accent5>
        <a:srgbClr val="E2F4FF"/>
      </a:accent5>
      <a:accent6>
        <a:srgbClr val="2D8AE7"/>
      </a:accent6>
      <a:hlink>
        <a:srgbClr val="CC0066"/>
      </a:hlink>
      <a:folHlink>
        <a:srgbClr val="7D7DA9"/>
      </a:folHlink>
    </a:clrScheme>
    <a:fontScheme name="古瓶荷花">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古瓶荷花 1">
        <a:dk1>
          <a:srgbClr val="0033CC"/>
        </a:dk1>
        <a:lt1>
          <a:srgbClr val="FFFFFF"/>
        </a:lt1>
        <a:dk2>
          <a:srgbClr val="007572"/>
        </a:dk2>
        <a:lt2>
          <a:srgbClr val="C0C0C0"/>
        </a:lt2>
        <a:accent1>
          <a:srgbClr val="CCECFF"/>
        </a:accent1>
        <a:accent2>
          <a:srgbClr val="3399FF"/>
        </a:accent2>
        <a:accent3>
          <a:srgbClr val="FFFFFF"/>
        </a:accent3>
        <a:accent4>
          <a:srgbClr val="002AAE"/>
        </a:accent4>
        <a:accent5>
          <a:srgbClr val="E2F4FF"/>
        </a:accent5>
        <a:accent6>
          <a:srgbClr val="2D8AE7"/>
        </a:accent6>
        <a:hlink>
          <a:srgbClr val="CC0066"/>
        </a:hlink>
        <a:folHlink>
          <a:srgbClr val="7D7DA9"/>
        </a:folHlink>
      </a:clrScheme>
      <a:clrMap bg1="lt1" tx1="dk1" bg2="lt2" tx2="dk2" accent1="accent1" accent2="accent2" accent3="accent3" accent4="accent4" accent5="accent5" accent6="accent6" hlink="hlink" folHlink="folHlink"/>
    </a:extraClrScheme>
    <a:extraClrScheme>
      <a:clrScheme name="古瓶荷花 2">
        <a:dk1>
          <a:srgbClr val="007A77"/>
        </a:dk1>
        <a:lt1>
          <a:srgbClr val="EFF6EE"/>
        </a:lt1>
        <a:dk2>
          <a:srgbClr val="0066CC"/>
        </a:dk2>
        <a:lt2>
          <a:srgbClr val="C0C0C0"/>
        </a:lt2>
        <a:accent1>
          <a:srgbClr val="E7EEE6"/>
        </a:accent1>
        <a:accent2>
          <a:srgbClr val="FF9933"/>
        </a:accent2>
        <a:accent3>
          <a:srgbClr val="F6FAF5"/>
        </a:accent3>
        <a:accent4>
          <a:srgbClr val="006765"/>
        </a:accent4>
        <a:accent5>
          <a:srgbClr val="F1F5F0"/>
        </a:accent5>
        <a:accent6>
          <a:srgbClr val="E78A2D"/>
        </a:accent6>
        <a:hlink>
          <a:srgbClr val="636395"/>
        </a:hlink>
        <a:folHlink>
          <a:srgbClr val="CC3300"/>
        </a:folHlink>
      </a:clrScheme>
      <a:clrMap bg1="lt1" tx1="dk1" bg2="lt2" tx2="dk2" accent1="accent1" accent2="accent2" accent3="accent3" accent4="accent4" accent5="accent5" accent6="accent6" hlink="hlink" folHlink="folHlink"/>
    </a:extraClrScheme>
    <a:extraClrScheme>
      <a:clrScheme name="古瓶荷花 3">
        <a:dk1>
          <a:srgbClr val="000000"/>
        </a:dk1>
        <a:lt1>
          <a:srgbClr val="CCFFCC"/>
        </a:lt1>
        <a:dk2>
          <a:srgbClr val="E88A00"/>
        </a:dk2>
        <a:lt2>
          <a:srgbClr val="C0C0C0"/>
        </a:lt2>
        <a:accent1>
          <a:srgbClr val="CCECFF"/>
        </a:accent1>
        <a:accent2>
          <a:srgbClr val="336600"/>
        </a:accent2>
        <a:accent3>
          <a:srgbClr val="E2FFE2"/>
        </a:accent3>
        <a:accent4>
          <a:srgbClr val="000000"/>
        </a:accent4>
        <a:accent5>
          <a:srgbClr val="E2F4FF"/>
        </a:accent5>
        <a:accent6>
          <a:srgbClr val="2D5C00"/>
        </a:accent6>
        <a:hlink>
          <a:srgbClr val="3333CC"/>
        </a:hlink>
        <a:folHlink>
          <a:srgbClr val="3399FF"/>
        </a:folHlink>
      </a:clrScheme>
      <a:clrMap bg1="lt1" tx1="dk1" bg2="lt2" tx2="dk2" accent1="accent1" accent2="accent2" accent3="accent3" accent4="accent4" accent5="accent5" accent6="accent6" hlink="hlink" folHlink="folHlink"/>
    </a:extraClrScheme>
    <a:extraClrScheme>
      <a:clrScheme name="古瓶荷花 4">
        <a:dk1>
          <a:srgbClr val="000000"/>
        </a:dk1>
        <a:lt1>
          <a:srgbClr val="FFFFCC"/>
        </a:lt1>
        <a:dk2>
          <a:srgbClr val="CC3300"/>
        </a:dk2>
        <a:lt2>
          <a:srgbClr val="C0C0C0"/>
        </a:lt2>
        <a:accent1>
          <a:srgbClr val="FFFFCC"/>
        </a:accent1>
        <a:accent2>
          <a:srgbClr val="339933"/>
        </a:accent2>
        <a:accent3>
          <a:srgbClr val="FFFFE2"/>
        </a:accent3>
        <a:accent4>
          <a:srgbClr val="000000"/>
        </a:accent4>
        <a:accent5>
          <a:srgbClr val="FFFFE2"/>
        </a:accent5>
        <a:accent6>
          <a:srgbClr val="2D8A2D"/>
        </a:accent6>
        <a:hlink>
          <a:srgbClr val="0066FF"/>
        </a:hlink>
        <a:folHlink>
          <a:srgbClr val="6F6F9F"/>
        </a:folHlink>
      </a:clrScheme>
      <a:clrMap bg1="lt1" tx1="dk1" bg2="lt2" tx2="dk2" accent1="accent1" accent2="accent2" accent3="accent3" accent4="accent4" accent5="accent5" accent6="accent6" hlink="hlink" folHlink="folHlink"/>
    </a:extraClrScheme>
    <a:extraClrScheme>
      <a:clrScheme name="古瓶荷花 5">
        <a:dk1>
          <a:srgbClr val="636395"/>
        </a:dk1>
        <a:lt1>
          <a:srgbClr val="FFE2C5"/>
        </a:lt1>
        <a:dk2>
          <a:srgbClr val="000000"/>
        </a:dk2>
        <a:lt2>
          <a:srgbClr val="C0C0C0"/>
        </a:lt2>
        <a:accent1>
          <a:srgbClr val="FFE1E1"/>
        </a:accent1>
        <a:accent2>
          <a:srgbClr val="FF9933"/>
        </a:accent2>
        <a:accent3>
          <a:srgbClr val="FFEEDF"/>
        </a:accent3>
        <a:accent4>
          <a:srgbClr val="53537E"/>
        </a:accent4>
        <a:accent5>
          <a:srgbClr val="FFEEEE"/>
        </a:accent5>
        <a:accent6>
          <a:srgbClr val="E78A2D"/>
        </a:accent6>
        <a:hlink>
          <a:srgbClr val="008080"/>
        </a:hlink>
        <a:folHlink>
          <a:srgbClr val="3399FF"/>
        </a:folHlink>
      </a:clrScheme>
      <a:clrMap bg1="lt1" tx1="dk1" bg2="lt2" tx2="dk2" accent1="accent1" accent2="accent2" accent3="accent3" accent4="accent4" accent5="accent5" accent6="accent6" hlink="hlink" folHlink="folHlink"/>
    </a:extraClrScheme>
    <a:extraClrScheme>
      <a:clrScheme name="古瓶荷花 6">
        <a:dk1>
          <a:srgbClr val="626292"/>
        </a:dk1>
        <a:lt1>
          <a:srgbClr val="CCECFF"/>
        </a:lt1>
        <a:dk2>
          <a:srgbClr val="3333CC"/>
        </a:dk2>
        <a:lt2>
          <a:srgbClr val="C0C0C0"/>
        </a:lt2>
        <a:accent1>
          <a:srgbClr val="D9F1FF"/>
        </a:accent1>
        <a:accent2>
          <a:srgbClr val="FF9900"/>
        </a:accent2>
        <a:accent3>
          <a:srgbClr val="E2F4FF"/>
        </a:accent3>
        <a:accent4>
          <a:srgbClr val="53537C"/>
        </a:accent4>
        <a:accent5>
          <a:srgbClr val="E9F7FF"/>
        </a:accent5>
        <a:accent6>
          <a:srgbClr val="E78A00"/>
        </a:accent6>
        <a:hlink>
          <a:srgbClr val="CC0066"/>
        </a:hlink>
        <a:folHlink>
          <a:srgbClr val="009999"/>
        </a:folHlink>
      </a:clrScheme>
      <a:clrMap bg1="lt1" tx1="dk1" bg2="lt2" tx2="dk2" accent1="accent1" accent2="accent2" accent3="accent3" accent4="accent4" accent5="accent5" accent6="accent6" hlink="hlink" folHlink="folHlink"/>
    </a:extraClrScheme>
    <a:extraClrScheme>
      <a:clrScheme name="古瓶荷花 7">
        <a:dk1>
          <a:srgbClr val="0066CC"/>
        </a:dk1>
        <a:lt1>
          <a:srgbClr val="FFE1E1"/>
        </a:lt1>
        <a:dk2>
          <a:srgbClr val="006600"/>
        </a:dk2>
        <a:lt2>
          <a:srgbClr val="C0C0C0"/>
        </a:lt2>
        <a:accent1>
          <a:srgbClr val="FFFFCC"/>
        </a:accent1>
        <a:accent2>
          <a:srgbClr val="009999"/>
        </a:accent2>
        <a:accent3>
          <a:srgbClr val="FFEEEE"/>
        </a:accent3>
        <a:accent4>
          <a:srgbClr val="0056AE"/>
        </a:accent4>
        <a:accent5>
          <a:srgbClr val="FFFFE2"/>
        </a:accent5>
        <a:accent6>
          <a:srgbClr val="008A8A"/>
        </a:accent6>
        <a:hlink>
          <a:srgbClr val="EC0000"/>
        </a:hlink>
        <a:folHlink>
          <a:srgbClr val="0099FF"/>
        </a:folHlink>
      </a:clrScheme>
      <a:clrMap bg1="lt1" tx1="dk1" bg2="lt2" tx2="dk2" accent1="accent1" accent2="accent2" accent3="accent3" accent4="accent4" accent5="accent5" accent6="accent6" hlink="hlink" folHlink="folHlink"/>
    </a:extraClrScheme>
    <a:extraClrScheme>
      <a:clrScheme name="古瓶荷花 8">
        <a:dk1>
          <a:srgbClr val="292929"/>
        </a:dk1>
        <a:lt1>
          <a:srgbClr val="DDDDDD"/>
        </a:lt1>
        <a:dk2>
          <a:srgbClr val="0066CC"/>
        </a:dk2>
        <a:lt2>
          <a:srgbClr val="B2B2B2"/>
        </a:lt2>
        <a:accent1>
          <a:srgbClr val="CACADC"/>
        </a:accent1>
        <a:accent2>
          <a:srgbClr val="FFCC00"/>
        </a:accent2>
        <a:accent3>
          <a:srgbClr val="EBEBEB"/>
        </a:accent3>
        <a:accent4>
          <a:srgbClr val="212121"/>
        </a:accent4>
        <a:accent5>
          <a:srgbClr val="E1E1EB"/>
        </a:accent5>
        <a:accent6>
          <a:srgbClr val="E7B900"/>
        </a:accent6>
        <a:hlink>
          <a:srgbClr val="008080"/>
        </a:hlink>
        <a:folHlink>
          <a:srgbClr val="7D7DA9"/>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
    <a:dk1>
      <a:srgbClr val="000000"/>
    </a:dk1>
    <a:lt1>
      <a:srgbClr val="66FFFF"/>
    </a:lt1>
    <a:dk2>
      <a:srgbClr val="333399"/>
    </a:dk2>
    <a:lt2>
      <a:srgbClr val="1C1C1C"/>
    </a:lt2>
    <a:accent1>
      <a:srgbClr val="00E4A8"/>
    </a:accent1>
    <a:accent2>
      <a:srgbClr val="FFCF01"/>
    </a:accent2>
    <a:accent3>
      <a:srgbClr val="B8FFFF"/>
    </a:accent3>
    <a:accent4>
      <a:srgbClr val="000000"/>
    </a:accent4>
    <a:accent5>
      <a:srgbClr val="AAEFD1"/>
    </a:accent5>
    <a:accent6>
      <a:srgbClr val="E7BB01"/>
    </a:accent6>
    <a:hlink>
      <a:srgbClr val="FF0000"/>
    </a:hlink>
    <a:folHlink>
      <a:srgbClr val="3333CC"/>
    </a:folHlink>
  </a:clrScheme>
</a:themeOverride>
</file>

<file path=ppt/theme/themeOverride2.xml><?xml version="1.0" encoding="utf-8"?>
<a:themeOverride xmlns:a="http://schemas.openxmlformats.org/drawingml/2006/main">
  <a:clrScheme name="">
    <a:dk1>
      <a:srgbClr val="000000"/>
    </a:dk1>
    <a:lt1>
      <a:srgbClr val="FFFFCC"/>
    </a:lt1>
    <a:dk2>
      <a:srgbClr val="333399"/>
    </a:dk2>
    <a:lt2>
      <a:srgbClr val="1C1C1C"/>
    </a:lt2>
    <a:accent1>
      <a:srgbClr val="00E4A8"/>
    </a:accent1>
    <a:accent2>
      <a:srgbClr val="FFCF01"/>
    </a:accent2>
    <a:accent3>
      <a:srgbClr val="FFFFE2"/>
    </a:accent3>
    <a:accent4>
      <a:srgbClr val="000000"/>
    </a:accent4>
    <a:accent5>
      <a:srgbClr val="AAEFD1"/>
    </a:accent5>
    <a:accent6>
      <a:srgbClr val="E7BB01"/>
    </a:accent6>
    <a:hlink>
      <a:srgbClr val="FF0000"/>
    </a:hlink>
    <a:folHlink>
      <a:srgbClr val="3333CC"/>
    </a:folHlink>
  </a:clrScheme>
</a:themeOverride>
</file>

<file path=docProps/app.xml><?xml version="1.0" encoding="utf-8"?>
<Properties xmlns="http://schemas.openxmlformats.org/officeDocument/2006/extended-properties" xmlns:vt="http://schemas.openxmlformats.org/officeDocument/2006/docPropsVTypes">
  <Template>Watermark</Template>
  <TotalTime>62</TotalTime>
  <Words>1138</Words>
  <Application>Microsoft Office PowerPoint</Application>
  <PresentationFormat>全屏显示(4:3)</PresentationFormat>
  <Paragraphs>99</Paragraphs>
  <Slides>30</Slides>
  <Notes>0</Notes>
  <HiddenSlides>0</HiddenSlides>
  <MMClips>1</MMClips>
  <ScaleCrop>false</ScaleCrop>
  <HeadingPairs>
    <vt:vector size="4" baseType="variant">
      <vt:variant>
        <vt:lpstr>主题</vt:lpstr>
      </vt:variant>
      <vt:variant>
        <vt:i4>5</vt:i4>
      </vt:variant>
      <vt:variant>
        <vt:lpstr>幻灯片标题</vt:lpstr>
      </vt:variant>
      <vt:variant>
        <vt:i4>30</vt:i4>
      </vt:variant>
    </vt:vector>
  </HeadingPairs>
  <TitlesOfParts>
    <vt:vector size="35" baseType="lpstr">
      <vt:lpstr>Watermark</vt:lpstr>
      <vt:lpstr>Curtain Call</vt:lpstr>
      <vt:lpstr>默认设计模板</vt:lpstr>
      <vt:lpstr>2_默认设计模板</vt:lpstr>
      <vt:lpstr>古瓶荷花</vt:lpstr>
      <vt:lpstr>PowerPoint 演示文稿</vt:lpstr>
      <vt:lpstr>PowerPoint 演示文稿</vt:lpstr>
      <vt:lpstr>PowerPoint 演示文稿</vt:lpstr>
      <vt:lpstr>PowerPoint 演示文稿</vt:lpstr>
      <vt:lpstr>PowerPoint 演示文稿</vt:lpstr>
      <vt:lpstr>PowerPoint 演示文稿</vt:lpstr>
      <vt:lpstr>解词注音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读朗要领(第一节)</vt:lpstr>
      <vt:lpstr>朗读 要领(2)</vt:lpstr>
      <vt:lpstr>朗读要领(3)</vt:lpstr>
      <vt:lpstr>朗读要领（4~6节） </vt:lpstr>
      <vt:lpstr>朗读要领（4~6节)</vt:lpstr>
      <vt:lpstr>朗读要领(4~6节)</vt:lpstr>
      <vt:lpstr>小结</vt:lpstr>
    </vt:vector>
  </TitlesOfParts>
  <Company>Lenovo (Beijing) Limited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Lenovo User</dc:creator>
  <cp:lastModifiedBy>Administrator</cp:lastModifiedBy>
  <cp:revision>12</cp:revision>
  <dcterms:created xsi:type="dcterms:W3CDTF">2003-06-03T04:21:12Z</dcterms:created>
  <dcterms:modified xsi:type="dcterms:W3CDTF">2015-08-26T09:23:36Z</dcterms:modified>
</cp:coreProperties>
</file>